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6"/>
  </p:notesMasterIdLst>
  <p:sldIdLst>
    <p:sldId id="257" r:id="rId5"/>
    <p:sldId id="260" r:id="rId6"/>
    <p:sldId id="261" r:id="rId7"/>
    <p:sldId id="259" r:id="rId8"/>
    <p:sldId id="267" r:id="rId9"/>
    <p:sldId id="266" r:id="rId10"/>
    <p:sldId id="263" r:id="rId11"/>
    <p:sldId id="264" r:id="rId12"/>
    <p:sldId id="265" r:id="rId13"/>
    <p:sldId id="268"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17" autoAdjust="0"/>
    <p:restoredTop sz="86693" autoAdjust="0"/>
  </p:normalViewPr>
  <p:slideViewPr>
    <p:cSldViewPr snapToGrid="0">
      <p:cViewPr varScale="1">
        <p:scale>
          <a:sx n="74" d="100"/>
          <a:sy n="74" d="100"/>
        </p:scale>
        <p:origin x="11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7D4EC-ED80-4309-8A59-92ED8237A526}"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A5A1A-5BF4-424E-B778-ED7528A4FB51}" type="slidenum">
              <a:rPr lang="en-US" smtClean="0"/>
              <a:t>‹#›</a:t>
            </a:fld>
            <a:endParaRPr lang="en-US"/>
          </a:p>
        </p:txBody>
      </p:sp>
    </p:spTree>
    <p:extLst>
      <p:ext uri="{BB962C8B-B14F-4D97-AF65-F5344CB8AC3E}">
        <p14:creationId xmlns:p14="http://schemas.microsoft.com/office/powerpoint/2010/main" val="346479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twitter.com/urbaninstitute/status/1369675678308794369"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wresearch.org/social-trends/2020/01/09/most-americans-say-there-is-too-much-economic-inequality-in-the-u-s-but-fewer-than-half-call-it-a-top-prior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ytimes.com/2018/02/15/opinion/democracy-inequality-thomas-piketty.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cbpp.org/research/federal-tax/fundamentally-flawed-2017-tax-law-largely-leaves-low-and-moderate-incom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line is that before-tax income inequality has risen since the 1970s, despite an increase in government transfer payments. Because high-income people pay higher average tax rates than others, federal taxes reduce inequality. But the mitigating effect of taxes is about the same today as before 1980. Thus, after-tax income inequality has increased about as much as before-tax inequality. Taxes have not exacerbated increasing income inequality, but have not done much to offset it.- </a:t>
            </a:r>
            <a:r>
              <a:rPr lang="en-US" sz="1200" b="0" i="0" kern="1200">
                <a:solidFill>
                  <a:schemeClr val="tx1"/>
                </a:solidFill>
                <a:effectLst/>
                <a:latin typeface="+mn-lt"/>
                <a:ea typeface="+mn-ea"/>
                <a:cs typeface="+mn-cs"/>
              </a:rPr>
              <a:t>Brookings Institute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a:t>
            </a:fld>
            <a:endParaRPr lang="en-US"/>
          </a:p>
        </p:txBody>
      </p:sp>
    </p:spTree>
    <p:extLst>
      <p:ext uri="{BB962C8B-B14F-4D97-AF65-F5344CB8AC3E}">
        <p14:creationId xmlns:p14="http://schemas.microsoft.com/office/powerpoint/2010/main" val="3524903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333333"/>
                </a:solidFill>
                <a:effectLst/>
                <a:latin typeface="Lato"/>
              </a:rPr>
              <a:t>2021 Poverty Projections: Assessing Four American Rescue Plan Policies- The Urban Institute</a:t>
            </a:r>
          </a:p>
          <a:p>
            <a:r>
              <a:rPr lang="en-US" dirty="0">
                <a:hlinkClick r:id="rId3"/>
              </a:rPr>
              <a:t>https://twitter.com/urbaninstitute/status/1369675678308794369</a:t>
            </a:r>
            <a:endParaRPr lang="en-US" dirty="0"/>
          </a:p>
          <a:p>
            <a:r>
              <a:rPr lang="en-US" b="0" i="0">
                <a:solidFill>
                  <a:srgbClr val="202124"/>
                </a:solidFill>
                <a:effectLst/>
                <a:latin typeface="Roboto"/>
              </a:rPr>
              <a:t>**2011</a:t>
            </a:r>
            <a:r>
              <a:rPr lang="en-US" b="0" i="0" dirty="0">
                <a:solidFill>
                  <a:srgbClr val="202124"/>
                </a:solidFill>
                <a:effectLst/>
                <a:latin typeface="Roboto"/>
              </a:rPr>
              <a:t>, the U.S. Census Bureau began publishing the </a:t>
            </a:r>
            <a:r>
              <a:rPr lang="en-US" b="1" i="0" dirty="0">
                <a:solidFill>
                  <a:srgbClr val="202124"/>
                </a:solidFill>
                <a:effectLst/>
                <a:latin typeface="Roboto"/>
              </a:rPr>
              <a:t>Supplemental Poverty Measure</a:t>
            </a:r>
            <a:r>
              <a:rPr lang="en-US" b="0" i="0" dirty="0">
                <a:solidFill>
                  <a:srgbClr val="202124"/>
                </a:solidFill>
                <a:effectLst/>
                <a:latin typeface="Roboto"/>
              </a:rPr>
              <a:t> (SPM), which extends the official </a:t>
            </a:r>
            <a:r>
              <a:rPr lang="en-US" b="1" i="0" dirty="0">
                <a:solidFill>
                  <a:srgbClr val="202124"/>
                </a:solidFill>
                <a:effectLst/>
                <a:latin typeface="Roboto"/>
              </a:rPr>
              <a:t>poverty measure</a:t>
            </a:r>
            <a:r>
              <a:rPr lang="en-US" b="0" i="0" dirty="0">
                <a:solidFill>
                  <a:srgbClr val="202124"/>
                </a:solidFill>
                <a:effectLst/>
                <a:latin typeface="Roboto"/>
              </a:rPr>
              <a:t> by taking account of many of the government programs designed to assist low-income families and individuals that are not included in the official </a:t>
            </a:r>
            <a:r>
              <a:rPr lang="en-US" b="1" i="0" dirty="0">
                <a:solidFill>
                  <a:srgbClr val="202124"/>
                </a:solidFill>
                <a:effectLst/>
                <a:latin typeface="Roboto"/>
              </a:rPr>
              <a:t>poverty measure</a:t>
            </a:r>
            <a:r>
              <a:rPr lang="en-US" b="0" i="0" dirty="0">
                <a:solidFill>
                  <a:srgbClr val="202124"/>
                </a:solidFill>
                <a:effectLst/>
                <a:latin typeface="Roboto"/>
              </a:rPr>
              <a:t>.</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10</a:t>
            </a:fld>
            <a:endParaRPr lang="en-US"/>
          </a:p>
        </p:txBody>
      </p:sp>
    </p:spTree>
    <p:extLst>
      <p:ext uri="{BB962C8B-B14F-4D97-AF65-F5344CB8AC3E}">
        <p14:creationId xmlns:p14="http://schemas.microsoft.com/office/powerpoint/2010/main" val="173913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bottom line is that before-tax income inequality has risen since the 1970s, despite an increase in government transfer payments. Because high-income people pay higher average tax rates than others, federal taxes reduce inequality. But the mitigating effect of taxes is about the same today as before 1980. Thus, after-tax income inequality has increased about as much as before-tax inequality. Taxes have not exacerbated increasing income inequality, but have not done much to offset it.- Brookings Institute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11</a:t>
            </a:fld>
            <a:endParaRPr lang="en-US"/>
          </a:p>
        </p:txBody>
      </p:sp>
    </p:spTree>
    <p:extLst>
      <p:ext uri="{BB962C8B-B14F-4D97-AF65-F5344CB8AC3E}">
        <p14:creationId xmlns:p14="http://schemas.microsoft.com/office/powerpoint/2010/main" val="278670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does not factor In Trump tax plan and economic impacts of COVID-19 pandemic</a:t>
            </a:r>
          </a:p>
        </p:txBody>
      </p:sp>
      <p:sp>
        <p:nvSpPr>
          <p:cNvPr id="4" name="Slide Number Placeholder 3"/>
          <p:cNvSpPr>
            <a:spLocks noGrp="1"/>
          </p:cNvSpPr>
          <p:nvPr>
            <p:ph type="sldNum" sz="quarter" idx="5"/>
          </p:nvPr>
        </p:nvSpPr>
        <p:spPr/>
        <p:txBody>
          <a:bodyPr/>
          <a:lstStyle/>
          <a:p>
            <a:fld id="{5B4A5A1A-5BF4-424E-B778-ED7528A4FB51}" type="slidenum">
              <a:rPr lang="en-US" smtClean="0"/>
              <a:t>2</a:t>
            </a:fld>
            <a:endParaRPr lang="en-US"/>
          </a:p>
        </p:txBody>
      </p:sp>
    </p:spTree>
    <p:extLst>
      <p:ext uri="{BB962C8B-B14F-4D97-AF65-F5344CB8AC3E}">
        <p14:creationId xmlns:p14="http://schemas.microsoft.com/office/powerpoint/2010/main" val="3054465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Federal Reserve Economic Data- Median Net Worth by Income Percentile</a:t>
            </a:r>
          </a:p>
        </p:txBody>
      </p:sp>
      <p:sp>
        <p:nvSpPr>
          <p:cNvPr id="4" name="Slide Number Placeholder 3"/>
          <p:cNvSpPr>
            <a:spLocks noGrp="1"/>
          </p:cNvSpPr>
          <p:nvPr>
            <p:ph type="sldNum" sz="quarter" idx="5"/>
          </p:nvPr>
        </p:nvSpPr>
        <p:spPr/>
        <p:txBody>
          <a:bodyPr/>
          <a:lstStyle/>
          <a:p>
            <a:fld id="{5B4A5A1A-5BF4-424E-B778-ED7528A4FB51}" type="slidenum">
              <a:rPr lang="en-US" smtClean="0"/>
              <a:t>3</a:t>
            </a:fld>
            <a:endParaRPr lang="en-US"/>
          </a:p>
        </p:txBody>
      </p:sp>
    </p:spTree>
    <p:extLst>
      <p:ext uri="{BB962C8B-B14F-4D97-AF65-F5344CB8AC3E}">
        <p14:creationId xmlns:p14="http://schemas.microsoft.com/office/powerpoint/2010/main" val="373401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COVID-19 pandemic but also during Opioid crisis</a:t>
            </a:r>
          </a:p>
          <a:p>
            <a:r>
              <a:rPr lang="en-US" dirty="0"/>
              <a:t>**Based on  JAMA data</a:t>
            </a:r>
          </a:p>
          <a:p>
            <a:r>
              <a:rPr lang="en-US" dirty="0"/>
              <a:t>**Time series data</a:t>
            </a:r>
          </a:p>
          <a:p>
            <a:r>
              <a:rPr lang="en-US" dirty="0"/>
              <a:t>####Use Different quintiles at specific years and life expectancy.</a:t>
            </a:r>
          </a:p>
          <a:p>
            <a:endParaRPr lang="en-US" dirty="0"/>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4</a:t>
            </a:fld>
            <a:endParaRPr lang="en-US"/>
          </a:p>
        </p:txBody>
      </p:sp>
    </p:spTree>
    <p:extLst>
      <p:ext uri="{BB962C8B-B14F-4D97-AF65-F5344CB8AC3E}">
        <p14:creationId xmlns:p14="http://schemas.microsoft.com/office/powerpoint/2010/main" val="347393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5</a:t>
            </a:fld>
            <a:endParaRPr lang="en-US"/>
          </a:p>
        </p:txBody>
      </p:sp>
    </p:spTree>
    <p:extLst>
      <p:ext uri="{BB962C8B-B14F-4D97-AF65-F5344CB8AC3E}">
        <p14:creationId xmlns:p14="http://schemas.microsoft.com/office/powerpoint/2010/main" val="1542465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000000"/>
                </a:solidFill>
                <a:effectLst/>
                <a:latin typeface="Lora"/>
              </a:rPr>
              <a:t> Pop density note- To qualify as an urban area, the territory identified according to criteria must encompass at least 2,500 people, at least 1,500 of which reside outside institutional group quarters.  The Census Bureau identifies two types of urban areas:</a:t>
            </a:r>
          </a:p>
          <a:p>
            <a:pPr algn="l" fontAlgn="base">
              <a:buFont typeface="Arial" panose="020B0604020202020204" pitchFamily="34" charset="0"/>
              <a:buChar char="•"/>
            </a:pPr>
            <a:r>
              <a:rPr lang="en-US" b="0" i="0" dirty="0">
                <a:solidFill>
                  <a:srgbClr val="000000"/>
                </a:solidFill>
                <a:effectLst/>
                <a:latin typeface="Lora"/>
              </a:rPr>
              <a:t>Urbanized Areas (UAs) of 50,000 or more people;</a:t>
            </a:r>
          </a:p>
          <a:p>
            <a:pPr algn="l" fontAlgn="base">
              <a:buFont typeface="Arial" panose="020B0604020202020204" pitchFamily="34" charset="0"/>
              <a:buChar char="•"/>
            </a:pPr>
            <a:r>
              <a:rPr lang="en-US" b="0" i="0" dirty="0">
                <a:solidFill>
                  <a:srgbClr val="000000"/>
                </a:solidFill>
                <a:effectLst/>
                <a:latin typeface="Lora"/>
              </a:rPr>
              <a:t>Urban Clusters (UCs) of at least 2,500 and less than 50,000 people.</a:t>
            </a:r>
          </a:p>
          <a:p>
            <a:pPr algn="l" fontAlgn="base"/>
            <a:r>
              <a:rPr lang="en-US" b="0" i="0" dirty="0">
                <a:solidFill>
                  <a:srgbClr val="000000"/>
                </a:solidFill>
                <a:effectLst/>
                <a:latin typeface="Lora"/>
              </a:rPr>
              <a:t>“Rural” encompasses all population, housing, and territory not included within an urban area.</a:t>
            </a:r>
          </a:p>
          <a:p>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6</a:t>
            </a:fld>
            <a:endParaRPr lang="en-US"/>
          </a:p>
        </p:txBody>
      </p:sp>
    </p:spTree>
    <p:extLst>
      <p:ext uri="{BB962C8B-B14F-4D97-AF65-F5344CB8AC3E}">
        <p14:creationId xmlns:p14="http://schemas.microsoft.com/office/powerpoint/2010/main" val="115895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https://www.pewresearch.org/social-trends/2020/01/09/most-americans-say-there-is-too-much-economic-inequality-in-the-u-s-but-fewer-than-half-call-it-a-top-priority/</a:t>
            </a:r>
            <a:r>
              <a:rPr lang="en-US" dirty="0"/>
              <a:t> Pew Research Jan 2020</a:t>
            </a:r>
          </a:p>
        </p:txBody>
      </p:sp>
      <p:sp>
        <p:nvSpPr>
          <p:cNvPr id="4" name="Slide Number Placeholder 3"/>
          <p:cNvSpPr>
            <a:spLocks noGrp="1"/>
          </p:cNvSpPr>
          <p:nvPr>
            <p:ph type="sldNum" sz="quarter" idx="5"/>
          </p:nvPr>
        </p:nvSpPr>
        <p:spPr/>
        <p:txBody>
          <a:bodyPr/>
          <a:lstStyle/>
          <a:p>
            <a:fld id="{5B4A5A1A-5BF4-424E-B778-ED7528A4FB51}" type="slidenum">
              <a:rPr lang="en-US" smtClean="0"/>
              <a:t>7</a:t>
            </a:fld>
            <a:endParaRPr lang="en-US"/>
          </a:p>
        </p:txBody>
      </p:sp>
    </p:spTree>
    <p:extLst>
      <p:ext uri="{BB962C8B-B14F-4D97-AF65-F5344CB8AC3E}">
        <p14:creationId xmlns:p14="http://schemas.microsoft.com/office/powerpoint/2010/main" val="1553245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https://www.nytimes.com/2018/02/15/opinion/democracy-inequality-thomas-piketty.html</a:t>
            </a:r>
            <a:r>
              <a:rPr lang="en-US" dirty="0"/>
              <a:t>-</a:t>
            </a:r>
          </a:p>
          <a:p>
            <a:r>
              <a:rPr lang="en-US" sz="1200" b="0" i="0" u="none" strike="noStrike" kern="1200" baseline="0" dirty="0">
                <a:solidFill>
                  <a:schemeClr val="tx1"/>
                </a:solidFill>
                <a:latin typeface="+mn-lt"/>
                <a:ea typeface="+mn-ea"/>
                <a:cs typeface="+mn-cs"/>
              </a:rPr>
              <a:t>https://www.researchgate.net/publication/262101269 Why Hasn't Democracy Slowed Rising Inequality?</a:t>
            </a:r>
          </a:p>
          <a:p>
            <a:r>
              <a:rPr lang="en-US" sz="1200" b="0" i="0" u="none" strike="noStrike" kern="1200" baseline="0" dirty="0">
                <a:solidFill>
                  <a:schemeClr val="tx1"/>
                </a:solidFill>
                <a:latin typeface="+mn-lt"/>
                <a:ea typeface="+mn-ea"/>
                <a:cs typeface="+mn-cs"/>
              </a:rPr>
              <a:t>Article </a:t>
            </a:r>
            <a:r>
              <a:rPr lang="en-US" sz="1200" b="0" i="1" u="none" strike="noStrike" kern="1200" baseline="0" dirty="0">
                <a:solidFill>
                  <a:schemeClr val="tx1"/>
                </a:solidFill>
                <a:latin typeface="+mn-lt"/>
                <a:ea typeface="+mn-ea"/>
                <a:cs typeface="+mn-cs"/>
              </a:rPr>
              <a:t>in </a:t>
            </a:r>
            <a:r>
              <a:rPr lang="en-US" sz="1200" b="0" i="0" u="none" strike="noStrike" kern="1200" baseline="0" dirty="0">
                <a:solidFill>
                  <a:schemeClr val="tx1"/>
                </a:solidFill>
                <a:latin typeface="+mn-lt"/>
                <a:ea typeface="+mn-ea"/>
                <a:cs typeface="+mn-cs"/>
              </a:rPr>
              <a:t>Journal of Economic Perspectives · August 2013</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8</a:t>
            </a:fld>
            <a:endParaRPr lang="en-US"/>
          </a:p>
        </p:txBody>
      </p:sp>
    </p:spTree>
    <p:extLst>
      <p:ext uri="{BB962C8B-B14F-4D97-AF65-F5344CB8AC3E}">
        <p14:creationId xmlns:p14="http://schemas.microsoft.com/office/powerpoint/2010/main" val="2946816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B0B0B"/>
                </a:solidFill>
                <a:effectLst/>
                <a:latin typeface="Roboto Condensed"/>
              </a:rPr>
              <a:t>Fundamentally Flawed 2017 Tax Law Largely Leaves Low- and Moderate-Income Americans Behind</a:t>
            </a:r>
          </a:p>
          <a:p>
            <a:r>
              <a:rPr lang="en-US" dirty="0">
                <a:hlinkClick r:id="rId3"/>
              </a:rPr>
              <a:t>https://www.cbpp.org/research/federal-tax/fundamentally-flawed-2017-tax-law-largely-leaves-low-and-moderate-income</a:t>
            </a:r>
            <a:endParaRPr lang="en-US" dirty="0"/>
          </a:p>
        </p:txBody>
      </p:sp>
      <p:sp>
        <p:nvSpPr>
          <p:cNvPr id="4" name="Slide Number Placeholder 3"/>
          <p:cNvSpPr>
            <a:spLocks noGrp="1"/>
          </p:cNvSpPr>
          <p:nvPr>
            <p:ph type="sldNum" sz="quarter" idx="5"/>
          </p:nvPr>
        </p:nvSpPr>
        <p:spPr/>
        <p:txBody>
          <a:bodyPr/>
          <a:lstStyle/>
          <a:p>
            <a:fld id="{5B4A5A1A-5BF4-424E-B778-ED7528A4FB51}" type="slidenum">
              <a:rPr lang="en-US" smtClean="0"/>
              <a:t>9</a:t>
            </a:fld>
            <a:endParaRPr lang="en-US"/>
          </a:p>
        </p:txBody>
      </p:sp>
    </p:spTree>
    <p:extLst>
      <p:ext uri="{BB962C8B-B14F-4D97-AF65-F5344CB8AC3E}">
        <p14:creationId xmlns:p14="http://schemas.microsoft.com/office/powerpoint/2010/main" val="118767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2355273"/>
            <a:ext cx="4775075" cy="2200371"/>
          </a:xfrm>
        </p:spPr>
        <p:txBody>
          <a:bodyPr>
            <a:normAutofit/>
          </a:bodyPr>
          <a:lstStyle/>
          <a:p>
            <a:pPr>
              <a:spcAft>
                <a:spcPts val="600"/>
              </a:spcAft>
            </a:pPr>
            <a:r>
              <a:rPr lang="en-US" dirty="0">
                <a:solidFill>
                  <a:schemeClr val="tx1"/>
                </a:solidFill>
              </a:rPr>
              <a:t>The book “</a:t>
            </a:r>
            <a:r>
              <a:rPr lang="en-US" dirty="0" err="1">
                <a:solidFill>
                  <a:schemeClr val="tx1"/>
                </a:solidFill>
              </a:rPr>
              <a:t>Angrynomics</a:t>
            </a:r>
            <a:r>
              <a:rPr lang="en-US" dirty="0">
                <a:solidFill>
                  <a:schemeClr val="tx1"/>
                </a:solidFill>
              </a:rPr>
              <a:t>” looked at political discontent due to economic inequality. The proposed research involves the data analysis of taxes, inequality, and health (life expectancy). The solutions </a:t>
            </a:r>
            <a:r>
              <a:rPr lang="en-US">
                <a:solidFill>
                  <a:schemeClr val="tx1"/>
                </a:solidFill>
              </a:rPr>
              <a:t>will likely be </a:t>
            </a:r>
            <a:r>
              <a:rPr lang="en-US" dirty="0">
                <a:solidFill>
                  <a:schemeClr val="tx1"/>
                </a:solidFill>
              </a:rPr>
              <a:t>politically difficult to achieve.</a:t>
            </a:r>
          </a:p>
        </p:txBody>
      </p:sp>
      <p:sp>
        <p:nvSpPr>
          <p:cNvPr id="5" name="Title 4">
            <a:extLst>
              <a:ext uri="{FF2B5EF4-FFF2-40B4-BE49-F238E27FC236}">
                <a16:creationId xmlns:a16="http://schemas.microsoft.com/office/drawing/2014/main" id="{CF9A7E7F-CCF4-4838-99C1-F007E281FEA3}"/>
              </a:ext>
            </a:extLst>
          </p:cNvPr>
          <p:cNvSpPr>
            <a:spLocks noGrp="1"/>
          </p:cNvSpPr>
          <p:nvPr>
            <p:ph type="ctrTitle"/>
          </p:nvPr>
        </p:nvSpPr>
        <p:spPr>
          <a:xfrm>
            <a:off x="1566895" y="125084"/>
            <a:ext cx="8933796" cy="1066407"/>
          </a:xfrm>
        </p:spPr>
        <p:txBody>
          <a:bodyPr>
            <a:normAutofit/>
          </a:bodyPr>
          <a:lstStyle/>
          <a:p>
            <a:r>
              <a:rPr lang="en-US" sz="2800" dirty="0" err="1">
                <a:solidFill>
                  <a:schemeClr val="bg1"/>
                </a:solidFill>
              </a:rPr>
              <a:t>DatA</a:t>
            </a:r>
            <a:r>
              <a:rPr lang="en-US" sz="2800" dirty="0">
                <a:solidFill>
                  <a:schemeClr val="bg1"/>
                </a:solidFill>
              </a:rPr>
              <a:t> RELATED to THE DISCONTENT?</a:t>
            </a:r>
          </a:p>
        </p:txBody>
      </p:sp>
      <p:pic>
        <p:nvPicPr>
          <p:cNvPr id="7" name="Picture 6">
            <a:extLst>
              <a:ext uri="{FF2B5EF4-FFF2-40B4-BE49-F238E27FC236}">
                <a16:creationId xmlns:a16="http://schemas.microsoft.com/office/drawing/2014/main" id="{132A0329-B8DD-46B3-9222-131C056D0D03}"/>
              </a:ext>
            </a:extLst>
          </p:cNvPr>
          <p:cNvPicPr>
            <a:picLocks noChangeAspect="1"/>
          </p:cNvPicPr>
          <p:nvPr/>
        </p:nvPicPr>
        <p:blipFill>
          <a:blip r:embed="rId3"/>
          <a:stretch>
            <a:fillRect/>
          </a:stretch>
        </p:blipFill>
        <p:spPr>
          <a:xfrm>
            <a:off x="649864" y="1042987"/>
            <a:ext cx="3133725" cy="4772025"/>
          </a:xfrm>
          <a:prstGeom prst="rect">
            <a:avLst/>
          </a:prstGeom>
        </p:spPr>
      </p:pic>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Or Dependent on Political Shifts (Left).</a:t>
            </a:r>
          </a:p>
        </p:txBody>
      </p:sp>
      <p:sp>
        <p:nvSpPr>
          <p:cNvPr id="9" name="Title 1">
            <a:extLst>
              <a:ext uri="{FF2B5EF4-FFF2-40B4-BE49-F238E27FC236}">
                <a16:creationId xmlns:a16="http://schemas.microsoft.com/office/drawing/2014/main" id="{30A005C7-D074-4A37-B3F3-8B5A0CED2904}"/>
              </a:ext>
            </a:extLst>
          </p:cNvPr>
          <p:cNvSpPr txBox="1">
            <a:spLocks/>
          </p:cNvSpPr>
          <p:nvPr/>
        </p:nvSpPr>
        <p:spPr>
          <a:xfrm>
            <a:off x="3467098" y="964233"/>
            <a:ext cx="5644923" cy="73265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2400" b="1" i="0" dirty="0">
                <a:solidFill>
                  <a:srgbClr val="0B0B0B"/>
                </a:solidFill>
                <a:effectLst/>
                <a:latin typeface="Roboto Condensed"/>
              </a:rPr>
              <a:t>American Rescue Plan </a:t>
            </a:r>
            <a:r>
              <a:rPr lang="en-US" sz="2400" b="1" dirty="0"/>
              <a:t>of 2021</a:t>
            </a:r>
          </a:p>
        </p:txBody>
      </p:sp>
      <p:pic>
        <p:nvPicPr>
          <p:cNvPr id="11" name="Picture 10">
            <a:extLst>
              <a:ext uri="{FF2B5EF4-FFF2-40B4-BE49-F238E27FC236}">
                <a16:creationId xmlns:a16="http://schemas.microsoft.com/office/drawing/2014/main" id="{C4EB901B-DDA2-4074-8741-E70D97468AEF}"/>
              </a:ext>
            </a:extLst>
          </p:cNvPr>
          <p:cNvPicPr>
            <a:picLocks noChangeAspect="1"/>
          </p:cNvPicPr>
          <p:nvPr/>
        </p:nvPicPr>
        <p:blipFill>
          <a:blip r:embed="rId3"/>
          <a:stretch>
            <a:fillRect/>
          </a:stretch>
        </p:blipFill>
        <p:spPr>
          <a:xfrm>
            <a:off x="462639" y="1538424"/>
            <a:ext cx="5792688" cy="4892385"/>
          </a:xfrm>
          <a:prstGeom prst="rect">
            <a:avLst/>
          </a:prstGeom>
        </p:spPr>
      </p:pic>
      <p:pic>
        <p:nvPicPr>
          <p:cNvPr id="4" name="Picture 3">
            <a:extLst>
              <a:ext uri="{FF2B5EF4-FFF2-40B4-BE49-F238E27FC236}">
                <a16:creationId xmlns:a16="http://schemas.microsoft.com/office/drawing/2014/main" id="{360C2B36-6D62-4511-B036-260BED50DD64}"/>
              </a:ext>
            </a:extLst>
          </p:cNvPr>
          <p:cNvPicPr>
            <a:picLocks noChangeAspect="1"/>
          </p:cNvPicPr>
          <p:nvPr/>
        </p:nvPicPr>
        <p:blipFill>
          <a:blip r:embed="rId4"/>
          <a:stretch>
            <a:fillRect/>
          </a:stretch>
        </p:blipFill>
        <p:spPr>
          <a:xfrm>
            <a:off x="6225641" y="1538424"/>
            <a:ext cx="5503720" cy="4892385"/>
          </a:xfrm>
          <a:prstGeom prst="rect">
            <a:avLst/>
          </a:prstGeom>
        </p:spPr>
      </p:pic>
    </p:spTree>
    <p:extLst>
      <p:ext uri="{BB962C8B-B14F-4D97-AF65-F5344CB8AC3E}">
        <p14:creationId xmlns:p14="http://schemas.microsoft.com/office/powerpoint/2010/main" val="13414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5" name="Title 4">
            <a:extLst>
              <a:ext uri="{FF2B5EF4-FFF2-40B4-BE49-F238E27FC236}">
                <a16:creationId xmlns:a16="http://schemas.microsoft.com/office/drawing/2014/main" id="{CF9A7E7F-CCF4-4838-99C1-F007E281FEA3}"/>
              </a:ext>
            </a:extLst>
          </p:cNvPr>
          <p:cNvSpPr>
            <a:spLocks noGrp="1"/>
          </p:cNvSpPr>
          <p:nvPr>
            <p:ph type="ctrTitle"/>
          </p:nvPr>
        </p:nvSpPr>
        <p:spPr>
          <a:xfrm>
            <a:off x="1566895" y="125084"/>
            <a:ext cx="8933796" cy="1066407"/>
          </a:xfrm>
        </p:spPr>
        <p:txBody>
          <a:bodyPr>
            <a:normAutofit/>
          </a:bodyPr>
          <a:lstStyle/>
          <a:p>
            <a:r>
              <a:rPr lang="en-US" sz="2800" b="1" dirty="0">
                <a:solidFill>
                  <a:schemeClr val="bg1"/>
                </a:solidFill>
              </a:rPr>
              <a:t>ENDING</a:t>
            </a:r>
            <a:r>
              <a:rPr lang="en-US" sz="2800" dirty="0">
                <a:solidFill>
                  <a:schemeClr val="bg1"/>
                </a:solidFill>
              </a:rPr>
              <a:t> </a:t>
            </a:r>
          </a:p>
        </p:txBody>
      </p:sp>
      <p:pic>
        <p:nvPicPr>
          <p:cNvPr id="8" name="Picture 7">
            <a:extLst>
              <a:ext uri="{FF2B5EF4-FFF2-40B4-BE49-F238E27FC236}">
                <a16:creationId xmlns:a16="http://schemas.microsoft.com/office/drawing/2014/main" id="{B2F86052-6E1F-4E56-8183-BE4BAF53DDF5}"/>
              </a:ext>
            </a:extLst>
          </p:cNvPr>
          <p:cNvPicPr>
            <a:picLocks noChangeAspect="1"/>
          </p:cNvPicPr>
          <p:nvPr/>
        </p:nvPicPr>
        <p:blipFill>
          <a:blip r:embed="rId3"/>
          <a:stretch>
            <a:fillRect/>
          </a:stretch>
        </p:blipFill>
        <p:spPr>
          <a:xfrm>
            <a:off x="1629101" y="1660074"/>
            <a:ext cx="8988875" cy="3389394"/>
          </a:xfrm>
          <a:prstGeom prst="rect">
            <a:avLst/>
          </a:prstGeom>
        </p:spPr>
      </p:pic>
    </p:spTree>
    <p:extLst>
      <p:ext uri="{BB962C8B-B14F-4D97-AF65-F5344CB8AC3E}">
        <p14:creationId xmlns:p14="http://schemas.microsoft.com/office/powerpoint/2010/main" val="14188926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C1B13-93E3-46E2-9620-A881CA305630}"/>
              </a:ext>
            </a:extLst>
          </p:cNvPr>
          <p:cNvPicPr>
            <a:picLocks noChangeAspect="1"/>
          </p:cNvPicPr>
          <p:nvPr/>
        </p:nvPicPr>
        <p:blipFill>
          <a:blip r:embed="rId3"/>
          <a:stretch>
            <a:fillRect/>
          </a:stretch>
        </p:blipFill>
        <p:spPr>
          <a:xfrm>
            <a:off x="1499756" y="27710"/>
            <a:ext cx="9071264" cy="6657358"/>
          </a:xfrm>
          <a:prstGeom prst="rect">
            <a:avLst/>
          </a:prstGeom>
        </p:spPr>
      </p:pic>
    </p:spTree>
    <p:extLst>
      <p:ext uri="{BB962C8B-B14F-4D97-AF65-F5344CB8AC3E}">
        <p14:creationId xmlns:p14="http://schemas.microsoft.com/office/powerpoint/2010/main" val="247792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C719-7B55-4841-9232-798B2289AC34}"/>
              </a:ext>
            </a:extLst>
          </p:cNvPr>
          <p:cNvSpPr>
            <a:spLocks noGrp="1"/>
          </p:cNvSpPr>
          <p:nvPr>
            <p:ph type="title"/>
          </p:nvPr>
        </p:nvSpPr>
        <p:spPr/>
        <p:txBody>
          <a:bodyPr/>
          <a:lstStyle/>
          <a:p>
            <a:endParaRPr lang="en-US"/>
          </a:p>
        </p:txBody>
      </p:sp>
      <p:pic>
        <p:nvPicPr>
          <p:cNvPr id="8" name="Content Placeholder 7" descr="Chart, line chart&#10;&#10;Description automatically generated">
            <a:extLst>
              <a:ext uri="{FF2B5EF4-FFF2-40B4-BE49-F238E27FC236}">
                <a16:creationId xmlns:a16="http://schemas.microsoft.com/office/drawing/2014/main" id="{816782C7-66B2-4A14-B800-6DC02AFA6B12}"/>
              </a:ext>
            </a:extLst>
          </p:cNvPr>
          <p:cNvPicPr>
            <a:picLocks noGrp="1" noChangeAspect="1"/>
          </p:cNvPicPr>
          <p:nvPr>
            <p:ph idx="1"/>
          </p:nvPr>
        </p:nvPicPr>
        <p:blipFill>
          <a:blip r:embed="rId3"/>
          <a:stretch>
            <a:fillRect/>
          </a:stretch>
        </p:blipFill>
        <p:spPr>
          <a:xfrm>
            <a:off x="3208735" y="2103438"/>
            <a:ext cx="5774530" cy="3849687"/>
          </a:xfrm>
        </p:spPr>
      </p:pic>
      <p:pic>
        <p:nvPicPr>
          <p:cNvPr id="4" name="Picture 3">
            <a:extLst>
              <a:ext uri="{FF2B5EF4-FFF2-40B4-BE49-F238E27FC236}">
                <a16:creationId xmlns:a16="http://schemas.microsoft.com/office/drawing/2014/main" id="{3A7D6154-7F1F-4E6E-A277-2B8CF73FEA8D}"/>
              </a:ext>
            </a:extLst>
          </p:cNvPr>
          <p:cNvPicPr>
            <a:picLocks noChangeAspect="1"/>
          </p:cNvPicPr>
          <p:nvPr/>
        </p:nvPicPr>
        <p:blipFill>
          <a:blip r:embed="rId4"/>
          <a:stretch>
            <a:fillRect/>
          </a:stretch>
        </p:blipFill>
        <p:spPr>
          <a:xfrm>
            <a:off x="952500" y="0"/>
            <a:ext cx="10287000" cy="6858000"/>
          </a:xfrm>
          <a:prstGeom prst="rect">
            <a:avLst/>
          </a:prstGeom>
        </p:spPr>
      </p:pic>
      <p:pic>
        <p:nvPicPr>
          <p:cNvPr id="5" name="Picture 4">
            <a:extLst>
              <a:ext uri="{FF2B5EF4-FFF2-40B4-BE49-F238E27FC236}">
                <a16:creationId xmlns:a16="http://schemas.microsoft.com/office/drawing/2014/main" id="{BC468F07-7483-4E02-B86E-0CE7DFBE76FD}"/>
              </a:ext>
            </a:extLst>
          </p:cNvPr>
          <p:cNvPicPr>
            <a:picLocks noChangeAspect="1"/>
          </p:cNvPicPr>
          <p:nvPr/>
        </p:nvPicPr>
        <p:blipFill>
          <a:blip r:embed="rId5"/>
          <a:stretch>
            <a:fillRect/>
          </a:stretch>
        </p:blipFill>
        <p:spPr>
          <a:xfrm>
            <a:off x="1480919" y="1079311"/>
            <a:ext cx="1882303" cy="1577477"/>
          </a:xfrm>
          <a:prstGeom prst="rect">
            <a:avLst/>
          </a:prstGeom>
        </p:spPr>
      </p:pic>
      <p:pic>
        <p:nvPicPr>
          <p:cNvPr id="6" name="Picture 5">
            <a:extLst>
              <a:ext uri="{FF2B5EF4-FFF2-40B4-BE49-F238E27FC236}">
                <a16:creationId xmlns:a16="http://schemas.microsoft.com/office/drawing/2014/main" id="{47E262EA-15F0-40E9-A57F-B1B6F96402E3}"/>
              </a:ext>
            </a:extLst>
          </p:cNvPr>
          <p:cNvPicPr>
            <a:picLocks noChangeAspect="1"/>
          </p:cNvPicPr>
          <p:nvPr/>
        </p:nvPicPr>
        <p:blipFill>
          <a:blip r:embed="rId6"/>
          <a:stretch>
            <a:fillRect/>
          </a:stretch>
        </p:blipFill>
        <p:spPr>
          <a:xfrm>
            <a:off x="9004581" y="2625020"/>
            <a:ext cx="1889924" cy="1607959"/>
          </a:xfrm>
          <a:prstGeom prst="rect">
            <a:avLst/>
          </a:prstGeom>
        </p:spPr>
      </p:pic>
    </p:spTree>
    <p:extLst>
      <p:ext uri="{BB962C8B-B14F-4D97-AF65-F5344CB8AC3E}">
        <p14:creationId xmlns:p14="http://schemas.microsoft.com/office/powerpoint/2010/main" val="104592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2B1E-300D-4B57-99D2-971DFA376D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542FB5-173A-4AC9-BC59-0613AF2CB945}"/>
              </a:ext>
            </a:extLst>
          </p:cNvPr>
          <p:cNvSpPr>
            <a:spLocks noGrp="1"/>
          </p:cNvSpPr>
          <p:nvPr>
            <p:ph idx="1"/>
          </p:nvPr>
        </p:nvSpPr>
        <p:spPr/>
        <p:txBody>
          <a:bodyPr/>
          <a:lstStyle/>
          <a:p>
            <a:endParaRPr lang="en-US"/>
          </a:p>
        </p:txBody>
      </p:sp>
      <p:grpSp>
        <p:nvGrpSpPr>
          <p:cNvPr id="4" name="Group 4">
            <a:extLst>
              <a:ext uri="{FF2B5EF4-FFF2-40B4-BE49-F238E27FC236}">
                <a16:creationId xmlns:a16="http://schemas.microsoft.com/office/drawing/2014/main" id="{E1E2C646-567F-4A36-A011-98980590E542}"/>
              </a:ext>
            </a:extLst>
          </p:cNvPr>
          <p:cNvGrpSpPr>
            <a:grpSpLocks noChangeAspect="1"/>
          </p:cNvGrpSpPr>
          <p:nvPr/>
        </p:nvGrpSpPr>
        <p:grpSpPr bwMode="auto">
          <a:xfrm>
            <a:off x="0" y="103188"/>
            <a:ext cx="12066814" cy="6651625"/>
            <a:chOff x="0" y="65"/>
            <a:chExt cx="5760" cy="4190"/>
          </a:xfrm>
        </p:grpSpPr>
        <p:sp>
          <p:nvSpPr>
            <p:cNvPr id="5" name="AutoShape 3">
              <a:extLst>
                <a:ext uri="{FF2B5EF4-FFF2-40B4-BE49-F238E27FC236}">
                  <a16:creationId xmlns:a16="http://schemas.microsoft.com/office/drawing/2014/main" id="{F5F01924-7118-4168-8DA7-5E5CDA00A1D6}"/>
                </a:ext>
              </a:extLst>
            </p:cNvPr>
            <p:cNvSpPr>
              <a:spLocks noChangeAspect="1" noChangeArrowheads="1" noTextEdit="1"/>
            </p:cNvSpPr>
            <p:nvPr/>
          </p:nvSpPr>
          <p:spPr bwMode="auto">
            <a:xfrm>
              <a:off x="0" y="65"/>
              <a:ext cx="5760" cy="4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 205">
              <a:extLst>
                <a:ext uri="{FF2B5EF4-FFF2-40B4-BE49-F238E27FC236}">
                  <a16:creationId xmlns:a16="http://schemas.microsoft.com/office/drawing/2014/main" id="{605A617E-E8F0-4A60-AAC0-F7E237C5E5D2}"/>
                </a:ext>
              </a:extLst>
            </p:cNvPr>
            <p:cNvGrpSpPr>
              <a:grpSpLocks/>
            </p:cNvGrpSpPr>
            <p:nvPr/>
          </p:nvGrpSpPr>
          <p:grpSpPr bwMode="auto">
            <a:xfrm>
              <a:off x="548" y="449"/>
              <a:ext cx="5083" cy="3216"/>
              <a:chOff x="548" y="449"/>
              <a:chExt cx="5083" cy="3216"/>
            </a:xfrm>
          </p:grpSpPr>
          <p:sp>
            <p:nvSpPr>
              <p:cNvPr id="48" name="Rectangle 7">
                <a:extLst>
                  <a:ext uri="{FF2B5EF4-FFF2-40B4-BE49-F238E27FC236}">
                    <a16:creationId xmlns:a16="http://schemas.microsoft.com/office/drawing/2014/main" id="{798BE5AC-529A-4241-BE37-585D58FF180A}"/>
                  </a:ext>
                </a:extLst>
              </p:cNvPr>
              <p:cNvSpPr>
                <a:spLocks noChangeArrowheads="1"/>
              </p:cNvSpPr>
              <p:nvPr/>
            </p:nvSpPr>
            <p:spPr bwMode="auto">
              <a:xfrm>
                <a:off x="548" y="449"/>
                <a:ext cx="5083" cy="3216"/>
              </a:xfrm>
              <a:prstGeom prst="rect">
                <a:avLst/>
              </a:prstGeom>
              <a:solidFill>
                <a:srgbClr val="FFFFFF"/>
              </a:solidFill>
              <a:ln w="11113">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Line 8">
                <a:extLst>
                  <a:ext uri="{FF2B5EF4-FFF2-40B4-BE49-F238E27FC236}">
                    <a16:creationId xmlns:a16="http://schemas.microsoft.com/office/drawing/2014/main" id="{7D9744FF-658A-4458-9767-348D98524811}"/>
                  </a:ext>
                </a:extLst>
              </p:cNvPr>
              <p:cNvSpPr>
                <a:spLocks noChangeShapeType="1"/>
              </p:cNvSpPr>
              <p:nvPr/>
            </p:nvSpPr>
            <p:spPr bwMode="auto">
              <a:xfrm>
                <a:off x="548" y="3571"/>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9">
                <a:extLst>
                  <a:ext uri="{FF2B5EF4-FFF2-40B4-BE49-F238E27FC236}">
                    <a16:creationId xmlns:a16="http://schemas.microsoft.com/office/drawing/2014/main" id="{E7F9691A-AC4E-40C1-BD5A-BCCA98AA069B}"/>
                  </a:ext>
                </a:extLst>
              </p:cNvPr>
              <p:cNvSpPr>
                <a:spLocks noChangeShapeType="1"/>
              </p:cNvSpPr>
              <p:nvPr/>
            </p:nvSpPr>
            <p:spPr bwMode="auto">
              <a:xfrm>
                <a:off x="548" y="2813"/>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0">
                <a:extLst>
                  <a:ext uri="{FF2B5EF4-FFF2-40B4-BE49-F238E27FC236}">
                    <a16:creationId xmlns:a16="http://schemas.microsoft.com/office/drawing/2014/main" id="{198C2713-2642-491E-AFD7-4C7F24FC85A7}"/>
                  </a:ext>
                </a:extLst>
              </p:cNvPr>
              <p:cNvSpPr>
                <a:spLocks noChangeShapeType="1"/>
              </p:cNvSpPr>
              <p:nvPr/>
            </p:nvSpPr>
            <p:spPr bwMode="auto">
              <a:xfrm>
                <a:off x="548" y="2055"/>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11">
                <a:extLst>
                  <a:ext uri="{FF2B5EF4-FFF2-40B4-BE49-F238E27FC236}">
                    <a16:creationId xmlns:a16="http://schemas.microsoft.com/office/drawing/2014/main" id="{1EDFE417-F26D-45D5-AC53-36A86ACC5AC8}"/>
                  </a:ext>
                </a:extLst>
              </p:cNvPr>
              <p:cNvSpPr>
                <a:spLocks noChangeShapeType="1"/>
              </p:cNvSpPr>
              <p:nvPr/>
            </p:nvSpPr>
            <p:spPr bwMode="auto">
              <a:xfrm>
                <a:off x="548" y="1298"/>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12">
                <a:extLst>
                  <a:ext uri="{FF2B5EF4-FFF2-40B4-BE49-F238E27FC236}">
                    <a16:creationId xmlns:a16="http://schemas.microsoft.com/office/drawing/2014/main" id="{5ECBD59A-02DB-4F5B-99C4-0C2755A0C4C8}"/>
                  </a:ext>
                </a:extLst>
              </p:cNvPr>
              <p:cNvSpPr>
                <a:spLocks noChangeShapeType="1"/>
              </p:cNvSpPr>
              <p:nvPr/>
            </p:nvSpPr>
            <p:spPr bwMode="auto">
              <a:xfrm>
                <a:off x="548" y="540"/>
                <a:ext cx="5083" cy="0"/>
              </a:xfrm>
              <a:prstGeom prst="line">
                <a:avLst/>
              </a:prstGeom>
              <a:noFill/>
              <a:ln w="22225">
                <a:solidFill>
                  <a:srgbClr val="EAF2F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Oval 13">
                <a:extLst>
                  <a:ext uri="{FF2B5EF4-FFF2-40B4-BE49-F238E27FC236}">
                    <a16:creationId xmlns:a16="http://schemas.microsoft.com/office/drawing/2014/main" id="{402723B1-0740-4979-B416-E15F74057B14}"/>
                  </a:ext>
                </a:extLst>
              </p:cNvPr>
              <p:cNvSpPr>
                <a:spLocks noChangeArrowheads="1"/>
              </p:cNvSpPr>
              <p:nvPr/>
            </p:nvSpPr>
            <p:spPr bwMode="auto">
              <a:xfrm>
                <a:off x="670" y="313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Oval 14">
                <a:extLst>
                  <a:ext uri="{FF2B5EF4-FFF2-40B4-BE49-F238E27FC236}">
                    <a16:creationId xmlns:a16="http://schemas.microsoft.com/office/drawing/2014/main" id="{7B187F0A-0B1C-4F56-86E5-29BB7C411591}"/>
                  </a:ext>
                </a:extLst>
              </p:cNvPr>
              <p:cNvSpPr>
                <a:spLocks noChangeArrowheads="1"/>
              </p:cNvSpPr>
              <p:nvPr/>
            </p:nvSpPr>
            <p:spPr bwMode="auto">
              <a:xfrm>
                <a:off x="719" y="286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15">
                <a:extLst>
                  <a:ext uri="{FF2B5EF4-FFF2-40B4-BE49-F238E27FC236}">
                    <a16:creationId xmlns:a16="http://schemas.microsoft.com/office/drawing/2014/main" id="{22052620-7022-4554-9E92-00773F20FD6D}"/>
                  </a:ext>
                </a:extLst>
              </p:cNvPr>
              <p:cNvSpPr>
                <a:spLocks noChangeArrowheads="1"/>
              </p:cNvSpPr>
              <p:nvPr/>
            </p:nvSpPr>
            <p:spPr bwMode="auto">
              <a:xfrm>
                <a:off x="768" y="27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Oval 16">
                <a:extLst>
                  <a:ext uri="{FF2B5EF4-FFF2-40B4-BE49-F238E27FC236}">
                    <a16:creationId xmlns:a16="http://schemas.microsoft.com/office/drawing/2014/main" id="{55B68051-2639-4DFB-BA71-83033834E0AC}"/>
                  </a:ext>
                </a:extLst>
              </p:cNvPr>
              <p:cNvSpPr>
                <a:spLocks noChangeArrowheads="1"/>
              </p:cNvSpPr>
              <p:nvPr/>
            </p:nvSpPr>
            <p:spPr bwMode="auto">
              <a:xfrm>
                <a:off x="817" y="266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17">
                <a:extLst>
                  <a:ext uri="{FF2B5EF4-FFF2-40B4-BE49-F238E27FC236}">
                    <a16:creationId xmlns:a16="http://schemas.microsoft.com/office/drawing/2014/main" id="{E569096C-56E6-4911-B706-00A1D46884B3}"/>
                  </a:ext>
                </a:extLst>
              </p:cNvPr>
              <p:cNvSpPr>
                <a:spLocks noChangeArrowheads="1"/>
              </p:cNvSpPr>
              <p:nvPr/>
            </p:nvSpPr>
            <p:spPr bwMode="auto">
              <a:xfrm>
                <a:off x="866" y="263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Oval 18">
                <a:extLst>
                  <a:ext uri="{FF2B5EF4-FFF2-40B4-BE49-F238E27FC236}">
                    <a16:creationId xmlns:a16="http://schemas.microsoft.com/office/drawing/2014/main" id="{F229FC7B-BA1B-4C54-8D4A-4B2212584572}"/>
                  </a:ext>
                </a:extLst>
              </p:cNvPr>
              <p:cNvSpPr>
                <a:spLocks noChangeArrowheads="1"/>
              </p:cNvSpPr>
              <p:nvPr/>
            </p:nvSpPr>
            <p:spPr bwMode="auto">
              <a:xfrm>
                <a:off x="915" y="261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19">
                <a:extLst>
                  <a:ext uri="{FF2B5EF4-FFF2-40B4-BE49-F238E27FC236}">
                    <a16:creationId xmlns:a16="http://schemas.microsoft.com/office/drawing/2014/main" id="{2174B572-C6F0-4641-B78D-EA5E499D33F2}"/>
                  </a:ext>
                </a:extLst>
              </p:cNvPr>
              <p:cNvSpPr>
                <a:spLocks noChangeArrowheads="1"/>
              </p:cNvSpPr>
              <p:nvPr/>
            </p:nvSpPr>
            <p:spPr bwMode="auto">
              <a:xfrm>
                <a:off x="963" y="260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Oval 20">
                <a:extLst>
                  <a:ext uri="{FF2B5EF4-FFF2-40B4-BE49-F238E27FC236}">
                    <a16:creationId xmlns:a16="http://schemas.microsoft.com/office/drawing/2014/main" id="{5E910ED9-E45C-4F35-9DBA-532EF210BEE5}"/>
                  </a:ext>
                </a:extLst>
              </p:cNvPr>
              <p:cNvSpPr>
                <a:spLocks noChangeArrowheads="1"/>
              </p:cNvSpPr>
              <p:nvPr/>
            </p:nvSpPr>
            <p:spPr bwMode="auto">
              <a:xfrm>
                <a:off x="1012" y="261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21">
                <a:extLst>
                  <a:ext uri="{FF2B5EF4-FFF2-40B4-BE49-F238E27FC236}">
                    <a16:creationId xmlns:a16="http://schemas.microsoft.com/office/drawing/2014/main" id="{B045F41E-8BFB-4FFE-AE3C-A275E0E300CE}"/>
                  </a:ext>
                </a:extLst>
              </p:cNvPr>
              <p:cNvSpPr>
                <a:spLocks noChangeArrowheads="1"/>
              </p:cNvSpPr>
              <p:nvPr/>
            </p:nvSpPr>
            <p:spPr bwMode="auto">
              <a:xfrm>
                <a:off x="1061" y="258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Oval 22">
                <a:extLst>
                  <a:ext uri="{FF2B5EF4-FFF2-40B4-BE49-F238E27FC236}">
                    <a16:creationId xmlns:a16="http://schemas.microsoft.com/office/drawing/2014/main" id="{0AAC8130-C525-4310-BDDE-295999741F06}"/>
                  </a:ext>
                </a:extLst>
              </p:cNvPr>
              <p:cNvSpPr>
                <a:spLocks noChangeArrowheads="1"/>
              </p:cNvSpPr>
              <p:nvPr/>
            </p:nvSpPr>
            <p:spPr bwMode="auto">
              <a:xfrm>
                <a:off x="1110" y="258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23">
                <a:extLst>
                  <a:ext uri="{FF2B5EF4-FFF2-40B4-BE49-F238E27FC236}">
                    <a16:creationId xmlns:a16="http://schemas.microsoft.com/office/drawing/2014/main" id="{FB878473-DC7C-44DA-B3C2-29CA6B8A57C4}"/>
                  </a:ext>
                </a:extLst>
              </p:cNvPr>
              <p:cNvSpPr>
                <a:spLocks noChangeArrowheads="1"/>
              </p:cNvSpPr>
              <p:nvPr/>
            </p:nvSpPr>
            <p:spPr bwMode="auto">
              <a:xfrm>
                <a:off x="1159" y="257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Oval 24">
                <a:extLst>
                  <a:ext uri="{FF2B5EF4-FFF2-40B4-BE49-F238E27FC236}">
                    <a16:creationId xmlns:a16="http://schemas.microsoft.com/office/drawing/2014/main" id="{C1C885F9-665D-43F5-B304-7041C8DD0BEA}"/>
                  </a:ext>
                </a:extLst>
              </p:cNvPr>
              <p:cNvSpPr>
                <a:spLocks noChangeArrowheads="1"/>
              </p:cNvSpPr>
              <p:nvPr/>
            </p:nvSpPr>
            <p:spPr bwMode="auto">
              <a:xfrm>
                <a:off x="1208" y="255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25">
                <a:extLst>
                  <a:ext uri="{FF2B5EF4-FFF2-40B4-BE49-F238E27FC236}">
                    <a16:creationId xmlns:a16="http://schemas.microsoft.com/office/drawing/2014/main" id="{A640DE08-8305-4D8D-8B02-FD98D64B5D65}"/>
                  </a:ext>
                </a:extLst>
              </p:cNvPr>
              <p:cNvSpPr>
                <a:spLocks noChangeArrowheads="1"/>
              </p:cNvSpPr>
              <p:nvPr/>
            </p:nvSpPr>
            <p:spPr bwMode="auto">
              <a:xfrm>
                <a:off x="1257" y="253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Oval 26">
                <a:extLst>
                  <a:ext uri="{FF2B5EF4-FFF2-40B4-BE49-F238E27FC236}">
                    <a16:creationId xmlns:a16="http://schemas.microsoft.com/office/drawing/2014/main" id="{771E5198-7E81-4249-914F-404BBAE70CE0}"/>
                  </a:ext>
                </a:extLst>
              </p:cNvPr>
              <p:cNvSpPr>
                <a:spLocks noChangeArrowheads="1"/>
              </p:cNvSpPr>
              <p:nvPr/>
            </p:nvSpPr>
            <p:spPr bwMode="auto">
              <a:xfrm>
                <a:off x="1306" y="2516"/>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27">
                <a:extLst>
                  <a:ext uri="{FF2B5EF4-FFF2-40B4-BE49-F238E27FC236}">
                    <a16:creationId xmlns:a16="http://schemas.microsoft.com/office/drawing/2014/main" id="{CC82A85F-FB81-4D92-8CF1-13B3B15C0133}"/>
                  </a:ext>
                </a:extLst>
              </p:cNvPr>
              <p:cNvSpPr>
                <a:spLocks noChangeArrowheads="1"/>
              </p:cNvSpPr>
              <p:nvPr/>
            </p:nvSpPr>
            <p:spPr bwMode="auto">
              <a:xfrm>
                <a:off x="1354" y="249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Oval 28">
                <a:extLst>
                  <a:ext uri="{FF2B5EF4-FFF2-40B4-BE49-F238E27FC236}">
                    <a16:creationId xmlns:a16="http://schemas.microsoft.com/office/drawing/2014/main" id="{906FC174-A7D3-4450-914B-7575ACFAE782}"/>
                  </a:ext>
                </a:extLst>
              </p:cNvPr>
              <p:cNvSpPr>
                <a:spLocks noChangeArrowheads="1"/>
              </p:cNvSpPr>
              <p:nvPr/>
            </p:nvSpPr>
            <p:spPr bwMode="auto">
              <a:xfrm>
                <a:off x="1403" y="24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29">
                <a:extLst>
                  <a:ext uri="{FF2B5EF4-FFF2-40B4-BE49-F238E27FC236}">
                    <a16:creationId xmlns:a16="http://schemas.microsoft.com/office/drawing/2014/main" id="{5271C6E9-2C98-4BB8-A144-771DC6E472C1}"/>
                  </a:ext>
                </a:extLst>
              </p:cNvPr>
              <p:cNvSpPr>
                <a:spLocks noChangeArrowheads="1"/>
              </p:cNvSpPr>
              <p:nvPr/>
            </p:nvSpPr>
            <p:spPr bwMode="auto">
              <a:xfrm>
                <a:off x="1452" y="243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Oval 30">
                <a:extLst>
                  <a:ext uri="{FF2B5EF4-FFF2-40B4-BE49-F238E27FC236}">
                    <a16:creationId xmlns:a16="http://schemas.microsoft.com/office/drawing/2014/main" id="{232EAF47-5391-4E99-95C6-AB8F2573B0B1}"/>
                  </a:ext>
                </a:extLst>
              </p:cNvPr>
              <p:cNvSpPr>
                <a:spLocks noChangeArrowheads="1"/>
              </p:cNvSpPr>
              <p:nvPr/>
            </p:nvSpPr>
            <p:spPr bwMode="auto">
              <a:xfrm>
                <a:off x="1501" y="242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Oval 31">
                <a:extLst>
                  <a:ext uri="{FF2B5EF4-FFF2-40B4-BE49-F238E27FC236}">
                    <a16:creationId xmlns:a16="http://schemas.microsoft.com/office/drawing/2014/main" id="{A289AAE3-A79F-4897-B78E-8795D7251438}"/>
                  </a:ext>
                </a:extLst>
              </p:cNvPr>
              <p:cNvSpPr>
                <a:spLocks noChangeArrowheads="1"/>
              </p:cNvSpPr>
              <p:nvPr/>
            </p:nvSpPr>
            <p:spPr bwMode="auto">
              <a:xfrm>
                <a:off x="1550" y="239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Oval 32">
                <a:extLst>
                  <a:ext uri="{FF2B5EF4-FFF2-40B4-BE49-F238E27FC236}">
                    <a16:creationId xmlns:a16="http://schemas.microsoft.com/office/drawing/2014/main" id="{4F9D7F19-DA75-4334-92DD-5A389B24F74C}"/>
                  </a:ext>
                </a:extLst>
              </p:cNvPr>
              <p:cNvSpPr>
                <a:spLocks noChangeArrowheads="1"/>
              </p:cNvSpPr>
              <p:nvPr/>
            </p:nvSpPr>
            <p:spPr bwMode="auto">
              <a:xfrm>
                <a:off x="1599" y="23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Oval 33">
                <a:extLst>
                  <a:ext uri="{FF2B5EF4-FFF2-40B4-BE49-F238E27FC236}">
                    <a16:creationId xmlns:a16="http://schemas.microsoft.com/office/drawing/2014/main" id="{B8CB3E57-68F9-4EE9-A1CA-34F56BA44ACD}"/>
                  </a:ext>
                </a:extLst>
              </p:cNvPr>
              <p:cNvSpPr>
                <a:spLocks noChangeArrowheads="1"/>
              </p:cNvSpPr>
              <p:nvPr/>
            </p:nvSpPr>
            <p:spPr bwMode="auto">
              <a:xfrm>
                <a:off x="1648" y="2349"/>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Oval 34">
                <a:extLst>
                  <a:ext uri="{FF2B5EF4-FFF2-40B4-BE49-F238E27FC236}">
                    <a16:creationId xmlns:a16="http://schemas.microsoft.com/office/drawing/2014/main" id="{8FAE60F3-4788-42D5-8BF9-58B1624168A7}"/>
                  </a:ext>
                </a:extLst>
              </p:cNvPr>
              <p:cNvSpPr>
                <a:spLocks noChangeArrowheads="1"/>
              </p:cNvSpPr>
              <p:nvPr/>
            </p:nvSpPr>
            <p:spPr bwMode="auto">
              <a:xfrm>
                <a:off x="1697" y="2317"/>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Oval 35">
                <a:extLst>
                  <a:ext uri="{FF2B5EF4-FFF2-40B4-BE49-F238E27FC236}">
                    <a16:creationId xmlns:a16="http://schemas.microsoft.com/office/drawing/2014/main" id="{7E28C5B6-F68D-402B-B5A7-CED37DC47CF3}"/>
                  </a:ext>
                </a:extLst>
              </p:cNvPr>
              <p:cNvSpPr>
                <a:spLocks noChangeArrowheads="1"/>
              </p:cNvSpPr>
              <p:nvPr/>
            </p:nvSpPr>
            <p:spPr bwMode="auto">
              <a:xfrm>
                <a:off x="1745" y="230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Oval 36">
                <a:extLst>
                  <a:ext uri="{FF2B5EF4-FFF2-40B4-BE49-F238E27FC236}">
                    <a16:creationId xmlns:a16="http://schemas.microsoft.com/office/drawing/2014/main" id="{73DE8D5D-1EE6-473C-A813-43D301D075E9}"/>
                  </a:ext>
                </a:extLst>
              </p:cNvPr>
              <p:cNvSpPr>
                <a:spLocks noChangeArrowheads="1"/>
              </p:cNvSpPr>
              <p:nvPr/>
            </p:nvSpPr>
            <p:spPr bwMode="auto">
              <a:xfrm>
                <a:off x="1794" y="227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Oval 37">
                <a:extLst>
                  <a:ext uri="{FF2B5EF4-FFF2-40B4-BE49-F238E27FC236}">
                    <a16:creationId xmlns:a16="http://schemas.microsoft.com/office/drawing/2014/main" id="{F88B4E8B-C5D7-4DE5-8E07-3DADBDF2D6BC}"/>
                  </a:ext>
                </a:extLst>
              </p:cNvPr>
              <p:cNvSpPr>
                <a:spLocks noChangeArrowheads="1"/>
              </p:cNvSpPr>
              <p:nvPr/>
            </p:nvSpPr>
            <p:spPr bwMode="auto">
              <a:xfrm>
                <a:off x="1843" y="226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Oval 38">
                <a:extLst>
                  <a:ext uri="{FF2B5EF4-FFF2-40B4-BE49-F238E27FC236}">
                    <a16:creationId xmlns:a16="http://schemas.microsoft.com/office/drawing/2014/main" id="{1083FFDD-BC26-4EEE-B860-91E7C8ACC895}"/>
                  </a:ext>
                </a:extLst>
              </p:cNvPr>
              <p:cNvSpPr>
                <a:spLocks noChangeArrowheads="1"/>
              </p:cNvSpPr>
              <p:nvPr/>
            </p:nvSpPr>
            <p:spPr bwMode="auto">
              <a:xfrm>
                <a:off x="1892" y="224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Oval 39">
                <a:extLst>
                  <a:ext uri="{FF2B5EF4-FFF2-40B4-BE49-F238E27FC236}">
                    <a16:creationId xmlns:a16="http://schemas.microsoft.com/office/drawing/2014/main" id="{F5646D98-93B9-4D27-AA16-04C9A33664C7}"/>
                  </a:ext>
                </a:extLst>
              </p:cNvPr>
              <p:cNvSpPr>
                <a:spLocks noChangeArrowheads="1"/>
              </p:cNvSpPr>
              <p:nvPr/>
            </p:nvSpPr>
            <p:spPr bwMode="auto">
              <a:xfrm>
                <a:off x="1941" y="222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Oval 40">
                <a:extLst>
                  <a:ext uri="{FF2B5EF4-FFF2-40B4-BE49-F238E27FC236}">
                    <a16:creationId xmlns:a16="http://schemas.microsoft.com/office/drawing/2014/main" id="{E32BAAEB-7594-429C-BD91-E9E81C3058DE}"/>
                  </a:ext>
                </a:extLst>
              </p:cNvPr>
              <p:cNvSpPr>
                <a:spLocks noChangeArrowheads="1"/>
              </p:cNvSpPr>
              <p:nvPr/>
            </p:nvSpPr>
            <p:spPr bwMode="auto">
              <a:xfrm>
                <a:off x="1990" y="21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Oval 41">
                <a:extLst>
                  <a:ext uri="{FF2B5EF4-FFF2-40B4-BE49-F238E27FC236}">
                    <a16:creationId xmlns:a16="http://schemas.microsoft.com/office/drawing/2014/main" id="{7AD70772-39F7-4236-9536-A1726B5DC59B}"/>
                  </a:ext>
                </a:extLst>
              </p:cNvPr>
              <p:cNvSpPr>
                <a:spLocks noChangeArrowheads="1"/>
              </p:cNvSpPr>
              <p:nvPr/>
            </p:nvSpPr>
            <p:spPr bwMode="auto">
              <a:xfrm>
                <a:off x="2039" y="21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Oval 42">
                <a:extLst>
                  <a:ext uri="{FF2B5EF4-FFF2-40B4-BE49-F238E27FC236}">
                    <a16:creationId xmlns:a16="http://schemas.microsoft.com/office/drawing/2014/main" id="{769BED1A-9B7D-487D-8EBE-2C7B70A4A141}"/>
                  </a:ext>
                </a:extLst>
              </p:cNvPr>
              <p:cNvSpPr>
                <a:spLocks noChangeArrowheads="1"/>
              </p:cNvSpPr>
              <p:nvPr/>
            </p:nvSpPr>
            <p:spPr bwMode="auto">
              <a:xfrm>
                <a:off x="2088" y="2160"/>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Oval 43">
                <a:extLst>
                  <a:ext uri="{FF2B5EF4-FFF2-40B4-BE49-F238E27FC236}">
                    <a16:creationId xmlns:a16="http://schemas.microsoft.com/office/drawing/2014/main" id="{13DD26D3-D943-43E8-ABC3-2BA6CDE1FC00}"/>
                  </a:ext>
                </a:extLst>
              </p:cNvPr>
              <p:cNvSpPr>
                <a:spLocks noChangeArrowheads="1"/>
              </p:cNvSpPr>
              <p:nvPr/>
            </p:nvSpPr>
            <p:spPr bwMode="auto">
              <a:xfrm>
                <a:off x="2140" y="213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Oval 44">
                <a:extLst>
                  <a:ext uri="{FF2B5EF4-FFF2-40B4-BE49-F238E27FC236}">
                    <a16:creationId xmlns:a16="http://schemas.microsoft.com/office/drawing/2014/main" id="{18D40481-F1DE-4E31-845C-E638A958EA81}"/>
                  </a:ext>
                </a:extLst>
              </p:cNvPr>
              <p:cNvSpPr>
                <a:spLocks noChangeArrowheads="1"/>
              </p:cNvSpPr>
              <p:nvPr/>
            </p:nvSpPr>
            <p:spPr bwMode="auto">
              <a:xfrm>
                <a:off x="2189" y="21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Oval 45">
                <a:extLst>
                  <a:ext uri="{FF2B5EF4-FFF2-40B4-BE49-F238E27FC236}">
                    <a16:creationId xmlns:a16="http://schemas.microsoft.com/office/drawing/2014/main" id="{2BAA1930-9F0E-4BC5-B075-8F7587A4F220}"/>
                  </a:ext>
                </a:extLst>
              </p:cNvPr>
              <p:cNvSpPr>
                <a:spLocks noChangeArrowheads="1"/>
              </p:cNvSpPr>
              <p:nvPr/>
            </p:nvSpPr>
            <p:spPr bwMode="auto">
              <a:xfrm>
                <a:off x="2238" y="209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Oval 46">
                <a:extLst>
                  <a:ext uri="{FF2B5EF4-FFF2-40B4-BE49-F238E27FC236}">
                    <a16:creationId xmlns:a16="http://schemas.microsoft.com/office/drawing/2014/main" id="{AF577637-1594-44F2-AB40-3BC934FE6C13}"/>
                  </a:ext>
                </a:extLst>
              </p:cNvPr>
              <p:cNvSpPr>
                <a:spLocks noChangeArrowheads="1"/>
              </p:cNvSpPr>
              <p:nvPr/>
            </p:nvSpPr>
            <p:spPr bwMode="auto">
              <a:xfrm>
                <a:off x="2287" y="2066"/>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Oval 47">
                <a:extLst>
                  <a:ext uri="{FF2B5EF4-FFF2-40B4-BE49-F238E27FC236}">
                    <a16:creationId xmlns:a16="http://schemas.microsoft.com/office/drawing/2014/main" id="{8F4FA5FF-A73F-4028-A2FE-5E41BACF5F3C}"/>
                  </a:ext>
                </a:extLst>
              </p:cNvPr>
              <p:cNvSpPr>
                <a:spLocks noChangeArrowheads="1"/>
              </p:cNvSpPr>
              <p:nvPr/>
            </p:nvSpPr>
            <p:spPr bwMode="auto">
              <a:xfrm>
                <a:off x="2335" y="202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Oval 48">
                <a:extLst>
                  <a:ext uri="{FF2B5EF4-FFF2-40B4-BE49-F238E27FC236}">
                    <a16:creationId xmlns:a16="http://schemas.microsoft.com/office/drawing/2014/main" id="{D08D0D7F-8202-486D-BDE1-399745AE9F3E}"/>
                  </a:ext>
                </a:extLst>
              </p:cNvPr>
              <p:cNvSpPr>
                <a:spLocks noChangeArrowheads="1"/>
              </p:cNvSpPr>
              <p:nvPr/>
            </p:nvSpPr>
            <p:spPr bwMode="auto">
              <a:xfrm>
                <a:off x="2384" y="201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Oval 49">
                <a:extLst>
                  <a:ext uri="{FF2B5EF4-FFF2-40B4-BE49-F238E27FC236}">
                    <a16:creationId xmlns:a16="http://schemas.microsoft.com/office/drawing/2014/main" id="{1FC26452-790E-435E-A2BC-267619CA1205}"/>
                  </a:ext>
                </a:extLst>
              </p:cNvPr>
              <p:cNvSpPr>
                <a:spLocks noChangeArrowheads="1"/>
              </p:cNvSpPr>
              <p:nvPr/>
            </p:nvSpPr>
            <p:spPr bwMode="auto">
              <a:xfrm>
                <a:off x="2433" y="199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Oval 50">
                <a:extLst>
                  <a:ext uri="{FF2B5EF4-FFF2-40B4-BE49-F238E27FC236}">
                    <a16:creationId xmlns:a16="http://schemas.microsoft.com/office/drawing/2014/main" id="{E739B6ED-2438-44E2-94F3-8B13B9DF3645}"/>
                  </a:ext>
                </a:extLst>
              </p:cNvPr>
              <p:cNvSpPr>
                <a:spLocks noChangeArrowheads="1"/>
              </p:cNvSpPr>
              <p:nvPr/>
            </p:nvSpPr>
            <p:spPr bwMode="auto">
              <a:xfrm>
                <a:off x="2482" y="197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Oval 51">
                <a:extLst>
                  <a:ext uri="{FF2B5EF4-FFF2-40B4-BE49-F238E27FC236}">
                    <a16:creationId xmlns:a16="http://schemas.microsoft.com/office/drawing/2014/main" id="{BCD7B845-B809-436A-8F31-05F47877E0FD}"/>
                  </a:ext>
                </a:extLst>
              </p:cNvPr>
              <p:cNvSpPr>
                <a:spLocks noChangeArrowheads="1"/>
              </p:cNvSpPr>
              <p:nvPr/>
            </p:nvSpPr>
            <p:spPr bwMode="auto">
              <a:xfrm>
                <a:off x="2531" y="196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Oval 52">
                <a:extLst>
                  <a:ext uri="{FF2B5EF4-FFF2-40B4-BE49-F238E27FC236}">
                    <a16:creationId xmlns:a16="http://schemas.microsoft.com/office/drawing/2014/main" id="{CDB1108E-6A80-4399-9400-D31FCDF39E12}"/>
                  </a:ext>
                </a:extLst>
              </p:cNvPr>
              <p:cNvSpPr>
                <a:spLocks noChangeArrowheads="1"/>
              </p:cNvSpPr>
              <p:nvPr/>
            </p:nvSpPr>
            <p:spPr bwMode="auto">
              <a:xfrm>
                <a:off x="2580" y="19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Oval 53">
                <a:extLst>
                  <a:ext uri="{FF2B5EF4-FFF2-40B4-BE49-F238E27FC236}">
                    <a16:creationId xmlns:a16="http://schemas.microsoft.com/office/drawing/2014/main" id="{07BE24C7-8350-458B-8D4E-2479F353F31F}"/>
                  </a:ext>
                </a:extLst>
              </p:cNvPr>
              <p:cNvSpPr>
                <a:spLocks noChangeArrowheads="1"/>
              </p:cNvSpPr>
              <p:nvPr/>
            </p:nvSpPr>
            <p:spPr bwMode="auto">
              <a:xfrm>
                <a:off x="2629" y="190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Oval 54">
                <a:extLst>
                  <a:ext uri="{FF2B5EF4-FFF2-40B4-BE49-F238E27FC236}">
                    <a16:creationId xmlns:a16="http://schemas.microsoft.com/office/drawing/2014/main" id="{71DB139D-9C96-4BD7-9932-6163CD6C3F9F}"/>
                  </a:ext>
                </a:extLst>
              </p:cNvPr>
              <p:cNvSpPr>
                <a:spLocks noChangeArrowheads="1"/>
              </p:cNvSpPr>
              <p:nvPr/>
            </p:nvSpPr>
            <p:spPr bwMode="auto">
              <a:xfrm>
                <a:off x="2678" y="1919"/>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Oval 55">
                <a:extLst>
                  <a:ext uri="{FF2B5EF4-FFF2-40B4-BE49-F238E27FC236}">
                    <a16:creationId xmlns:a16="http://schemas.microsoft.com/office/drawing/2014/main" id="{FCA0691E-D7E0-42D4-BB69-50E9D736BBED}"/>
                  </a:ext>
                </a:extLst>
              </p:cNvPr>
              <p:cNvSpPr>
                <a:spLocks noChangeArrowheads="1"/>
              </p:cNvSpPr>
              <p:nvPr/>
            </p:nvSpPr>
            <p:spPr bwMode="auto">
              <a:xfrm>
                <a:off x="2726" y="188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Oval 56">
                <a:extLst>
                  <a:ext uri="{FF2B5EF4-FFF2-40B4-BE49-F238E27FC236}">
                    <a16:creationId xmlns:a16="http://schemas.microsoft.com/office/drawing/2014/main" id="{B1EFB714-8149-4A65-985B-C67F871A4054}"/>
                  </a:ext>
                </a:extLst>
              </p:cNvPr>
              <p:cNvSpPr>
                <a:spLocks noChangeArrowheads="1"/>
              </p:cNvSpPr>
              <p:nvPr/>
            </p:nvSpPr>
            <p:spPr bwMode="auto">
              <a:xfrm>
                <a:off x="2775" y="187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Oval 57">
                <a:extLst>
                  <a:ext uri="{FF2B5EF4-FFF2-40B4-BE49-F238E27FC236}">
                    <a16:creationId xmlns:a16="http://schemas.microsoft.com/office/drawing/2014/main" id="{366D86D9-A290-46EA-A1D2-A872243BAC13}"/>
                  </a:ext>
                </a:extLst>
              </p:cNvPr>
              <p:cNvSpPr>
                <a:spLocks noChangeArrowheads="1"/>
              </p:cNvSpPr>
              <p:nvPr/>
            </p:nvSpPr>
            <p:spPr bwMode="auto">
              <a:xfrm>
                <a:off x="2824" y="187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Oval 58">
                <a:extLst>
                  <a:ext uri="{FF2B5EF4-FFF2-40B4-BE49-F238E27FC236}">
                    <a16:creationId xmlns:a16="http://schemas.microsoft.com/office/drawing/2014/main" id="{A9CCCA59-B4E5-45DE-8400-6AC0F7336CC0}"/>
                  </a:ext>
                </a:extLst>
              </p:cNvPr>
              <p:cNvSpPr>
                <a:spLocks noChangeArrowheads="1"/>
              </p:cNvSpPr>
              <p:nvPr/>
            </p:nvSpPr>
            <p:spPr bwMode="auto">
              <a:xfrm>
                <a:off x="2873" y="183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Oval 59">
                <a:extLst>
                  <a:ext uri="{FF2B5EF4-FFF2-40B4-BE49-F238E27FC236}">
                    <a16:creationId xmlns:a16="http://schemas.microsoft.com/office/drawing/2014/main" id="{17951E90-E8A3-4B90-9571-2C1B752805D8}"/>
                  </a:ext>
                </a:extLst>
              </p:cNvPr>
              <p:cNvSpPr>
                <a:spLocks noChangeArrowheads="1"/>
              </p:cNvSpPr>
              <p:nvPr/>
            </p:nvSpPr>
            <p:spPr bwMode="auto">
              <a:xfrm>
                <a:off x="2922" y="184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Oval 60">
                <a:extLst>
                  <a:ext uri="{FF2B5EF4-FFF2-40B4-BE49-F238E27FC236}">
                    <a16:creationId xmlns:a16="http://schemas.microsoft.com/office/drawing/2014/main" id="{950219EE-DCF3-42E0-8B91-5543FD212D25}"/>
                  </a:ext>
                </a:extLst>
              </p:cNvPr>
              <p:cNvSpPr>
                <a:spLocks noChangeArrowheads="1"/>
              </p:cNvSpPr>
              <p:nvPr/>
            </p:nvSpPr>
            <p:spPr bwMode="auto">
              <a:xfrm>
                <a:off x="2971" y="181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Oval 61">
                <a:extLst>
                  <a:ext uri="{FF2B5EF4-FFF2-40B4-BE49-F238E27FC236}">
                    <a16:creationId xmlns:a16="http://schemas.microsoft.com/office/drawing/2014/main" id="{F983BA23-2F92-4F62-A702-443A55A02014}"/>
                  </a:ext>
                </a:extLst>
              </p:cNvPr>
              <p:cNvSpPr>
                <a:spLocks noChangeArrowheads="1"/>
              </p:cNvSpPr>
              <p:nvPr/>
            </p:nvSpPr>
            <p:spPr bwMode="auto">
              <a:xfrm>
                <a:off x="3020" y="180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Oval 62">
                <a:extLst>
                  <a:ext uri="{FF2B5EF4-FFF2-40B4-BE49-F238E27FC236}">
                    <a16:creationId xmlns:a16="http://schemas.microsoft.com/office/drawing/2014/main" id="{577B942D-5A41-4815-9AE8-696F3C943246}"/>
                  </a:ext>
                </a:extLst>
              </p:cNvPr>
              <p:cNvSpPr>
                <a:spLocks noChangeArrowheads="1"/>
              </p:cNvSpPr>
              <p:nvPr/>
            </p:nvSpPr>
            <p:spPr bwMode="auto">
              <a:xfrm>
                <a:off x="3069" y="1779"/>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Oval 63">
                <a:extLst>
                  <a:ext uri="{FF2B5EF4-FFF2-40B4-BE49-F238E27FC236}">
                    <a16:creationId xmlns:a16="http://schemas.microsoft.com/office/drawing/2014/main" id="{800A4022-D6B3-4B95-9739-AF271FA2E702}"/>
                  </a:ext>
                </a:extLst>
              </p:cNvPr>
              <p:cNvSpPr>
                <a:spLocks noChangeArrowheads="1"/>
              </p:cNvSpPr>
              <p:nvPr/>
            </p:nvSpPr>
            <p:spPr bwMode="auto">
              <a:xfrm>
                <a:off x="3117" y="177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64">
                <a:extLst>
                  <a:ext uri="{FF2B5EF4-FFF2-40B4-BE49-F238E27FC236}">
                    <a16:creationId xmlns:a16="http://schemas.microsoft.com/office/drawing/2014/main" id="{1444016E-8230-442E-9639-CD5565566864}"/>
                  </a:ext>
                </a:extLst>
              </p:cNvPr>
              <p:cNvSpPr>
                <a:spLocks noChangeArrowheads="1"/>
              </p:cNvSpPr>
              <p:nvPr/>
            </p:nvSpPr>
            <p:spPr bwMode="auto">
              <a:xfrm>
                <a:off x="3166" y="17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65">
                <a:extLst>
                  <a:ext uri="{FF2B5EF4-FFF2-40B4-BE49-F238E27FC236}">
                    <a16:creationId xmlns:a16="http://schemas.microsoft.com/office/drawing/2014/main" id="{34DFA85F-B417-4AE3-BC3B-FB9A67211533}"/>
                  </a:ext>
                </a:extLst>
              </p:cNvPr>
              <p:cNvSpPr>
                <a:spLocks noChangeArrowheads="1"/>
              </p:cNvSpPr>
              <p:nvPr/>
            </p:nvSpPr>
            <p:spPr bwMode="auto">
              <a:xfrm>
                <a:off x="3215" y="175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66">
                <a:extLst>
                  <a:ext uri="{FF2B5EF4-FFF2-40B4-BE49-F238E27FC236}">
                    <a16:creationId xmlns:a16="http://schemas.microsoft.com/office/drawing/2014/main" id="{EF3350F7-0F3D-4F6A-A495-3D042B468E7F}"/>
                  </a:ext>
                </a:extLst>
              </p:cNvPr>
              <p:cNvSpPr>
                <a:spLocks noChangeArrowheads="1"/>
              </p:cNvSpPr>
              <p:nvPr/>
            </p:nvSpPr>
            <p:spPr bwMode="auto">
              <a:xfrm>
                <a:off x="3264" y="17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67">
                <a:extLst>
                  <a:ext uri="{FF2B5EF4-FFF2-40B4-BE49-F238E27FC236}">
                    <a16:creationId xmlns:a16="http://schemas.microsoft.com/office/drawing/2014/main" id="{AAF9867F-9B16-40C3-A0D2-F9D6455A39AC}"/>
                  </a:ext>
                </a:extLst>
              </p:cNvPr>
              <p:cNvSpPr>
                <a:spLocks noChangeArrowheads="1"/>
              </p:cNvSpPr>
              <p:nvPr/>
            </p:nvSpPr>
            <p:spPr bwMode="auto">
              <a:xfrm>
                <a:off x="3313" y="1731"/>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Oval 68">
                <a:extLst>
                  <a:ext uri="{FF2B5EF4-FFF2-40B4-BE49-F238E27FC236}">
                    <a16:creationId xmlns:a16="http://schemas.microsoft.com/office/drawing/2014/main" id="{2749057C-3B4F-4DBB-82B3-A5A0E8C5F224}"/>
                  </a:ext>
                </a:extLst>
              </p:cNvPr>
              <p:cNvSpPr>
                <a:spLocks noChangeArrowheads="1"/>
              </p:cNvSpPr>
              <p:nvPr/>
            </p:nvSpPr>
            <p:spPr bwMode="auto">
              <a:xfrm>
                <a:off x="3362" y="1703"/>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Oval 69">
                <a:extLst>
                  <a:ext uri="{FF2B5EF4-FFF2-40B4-BE49-F238E27FC236}">
                    <a16:creationId xmlns:a16="http://schemas.microsoft.com/office/drawing/2014/main" id="{F7D36B09-711F-4559-AF48-E2A5155ADF42}"/>
                  </a:ext>
                </a:extLst>
              </p:cNvPr>
              <p:cNvSpPr>
                <a:spLocks noChangeArrowheads="1"/>
              </p:cNvSpPr>
              <p:nvPr/>
            </p:nvSpPr>
            <p:spPr bwMode="auto">
              <a:xfrm>
                <a:off x="3411" y="1689"/>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Oval 70">
                <a:extLst>
                  <a:ext uri="{FF2B5EF4-FFF2-40B4-BE49-F238E27FC236}">
                    <a16:creationId xmlns:a16="http://schemas.microsoft.com/office/drawing/2014/main" id="{C97966E3-C93A-403F-B6CE-FA66FE9EC19C}"/>
                  </a:ext>
                </a:extLst>
              </p:cNvPr>
              <p:cNvSpPr>
                <a:spLocks noChangeArrowheads="1"/>
              </p:cNvSpPr>
              <p:nvPr/>
            </p:nvSpPr>
            <p:spPr bwMode="auto">
              <a:xfrm>
                <a:off x="3459" y="169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71">
                <a:extLst>
                  <a:ext uri="{FF2B5EF4-FFF2-40B4-BE49-F238E27FC236}">
                    <a16:creationId xmlns:a16="http://schemas.microsoft.com/office/drawing/2014/main" id="{1DDA6DBC-029D-4E4A-9F3D-C2A9CC6C7083}"/>
                  </a:ext>
                </a:extLst>
              </p:cNvPr>
              <p:cNvSpPr>
                <a:spLocks noChangeArrowheads="1"/>
              </p:cNvSpPr>
              <p:nvPr/>
            </p:nvSpPr>
            <p:spPr bwMode="auto">
              <a:xfrm>
                <a:off x="3508" y="165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Oval 72">
                <a:extLst>
                  <a:ext uri="{FF2B5EF4-FFF2-40B4-BE49-F238E27FC236}">
                    <a16:creationId xmlns:a16="http://schemas.microsoft.com/office/drawing/2014/main" id="{1D697BA8-2B11-4E31-BA7A-D52688D5655F}"/>
                  </a:ext>
                </a:extLst>
              </p:cNvPr>
              <p:cNvSpPr>
                <a:spLocks noChangeArrowheads="1"/>
              </p:cNvSpPr>
              <p:nvPr/>
            </p:nvSpPr>
            <p:spPr bwMode="auto">
              <a:xfrm>
                <a:off x="3557" y="164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Oval 73">
                <a:extLst>
                  <a:ext uri="{FF2B5EF4-FFF2-40B4-BE49-F238E27FC236}">
                    <a16:creationId xmlns:a16="http://schemas.microsoft.com/office/drawing/2014/main" id="{C2733E2C-D2B4-4609-8858-7830839454B9}"/>
                  </a:ext>
                </a:extLst>
              </p:cNvPr>
              <p:cNvSpPr>
                <a:spLocks noChangeArrowheads="1"/>
              </p:cNvSpPr>
              <p:nvPr/>
            </p:nvSpPr>
            <p:spPr bwMode="auto">
              <a:xfrm>
                <a:off x="3606" y="166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Oval 74">
                <a:extLst>
                  <a:ext uri="{FF2B5EF4-FFF2-40B4-BE49-F238E27FC236}">
                    <a16:creationId xmlns:a16="http://schemas.microsoft.com/office/drawing/2014/main" id="{FB7D7956-D9EA-4624-9ADE-69A2477A620B}"/>
                  </a:ext>
                </a:extLst>
              </p:cNvPr>
              <p:cNvSpPr>
                <a:spLocks noChangeArrowheads="1"/>
              </p:cNvSpPr>
              <p:nvPr/>
            </p:nvSpPr>
            <p:spPr bwMode="auto">
              <a:xfrm>
                <a:off x="3655" y="162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Oval 75">
                <a:extLst>
                  <a:ext uri="{FF2B5EF4-FFF2-40B4-BE49-F238E27FC236}">
                    <a16:creationId xmlns:a16="http://schemas.microsoft.com/office/drawing/2014/main" id="{2B9F0830-1C43-4BDA-937D-17C6E78B1334}"/>
                  </a:ext>
                </a:extLst>
              </p:cNvPr>
              <p:cNvSpPr>
                <a:spLocks noChangeArrowheads="1"/>
              </p:cNvSpPr>
              <p:nvPr/>
            </p:nvSpPr>
            <p:spPr bwMode="auto">
              <a:xfrm>
                <a:off x="3704" y="160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Oval 76">
                <a:extLst>
                  <a:ext uri="{FF2B5EF4-FFF2-40B4-BE49-F238E27FC236}">
                    <a16:creationId xmlns:a16="http://schemas.microsoft.com/office/drawing/2014/main" id="{53A2A523-A9AF-49B1-AFEC-9F3FA92D28E4}"/>
                  </a:ext>
                </a:extLst>
              </p:cNvPr>
              <p:cNvSpPr>
                <a:spLocks noChangeArrowheads="1"/>
              </p:cNvSpPr>
              <p:nvPr/>
            </p:nvSpPr>
            <p:spPr bwMode="auto">
              <a:xfrm>
                <a:off x="3753" y="16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77">
                <a:extLst>
                  <a:ext uri="{FF2B5EF4-FFF2-40B4-BE49-F238E27FC236}">
                    <a16:creationId xmlns:a16="http://schemas.microsoft.com/office/drawing/2014/main" id="{7A329B61-4B07-4815-AC8B-439FCA014369}"/>
                  </a:ext>
                </a:extLst>
              </p:cNvPr>
              <p:cNvSpPr>
                <a:spLocks noChangeArrowheads="1"/>
              </p:cNvSpPr>
              <p:nvPr/>
            </p:nvSpPr>
            <p:spPr bwMode="auto">
              <a:xfrm>
                <a:off x="3805" y="15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78">
                <a:extLst>
                  <a:ext uri="{FF2B5EF4-FFF2-40B4-BE49-F238E27FC236}">
                    <a16:creationId xmlns:a16="http://schemas.microsoft.com/office/drawing/2014/main" id="{8CDB6781-9C59-4215-B6AF-C89585C12157}"/>
                  </a:ext>
                </a:extLst>
              </p:cNvPr>
              <p:cNvSpPr>
                <a:spLocks noChangeArrowheads="1"/>
              </p:cNvSpPr>
              <p:nvPr/>
            </p:nvSpPr>
            <p:spPr bwMode="auto">
              <a:xfrm>
                <a:off x="3854" y="159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Oval 79">
                <a:extLst>
                  <a:ext uri="{FF2B5EF4-FFF2-40B4-BE49-F238E27FC236}">
                    <a16:creationId xmlns:a16="http://schemas.microsoft.com/office/drawing/2014/main" id="{5BAB80B0-B4D9-4B2D-B8A3-3B2AF249DF0B}"/>
                  </a:ext>
                </a:extLst>
              </p:cNvPr>
              <p:cNvSpPr>
                <a:spLocks noChangeArrowheads="1"/>
              </p:cNvSpPr>
              <p:nvPr/>
            </p:nvSpPr>
            <p:spPr bwMode="auto">
              <a:xfrm>
                <a:off x="3903" y="157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Oval 80">
                <a:extLst>
                  <a:ext uri="{FF2B5EF4-FFF2-40B4-BE49-F238E27FC236}">
                    <a16:creationId xmlns:a16="http://schemas.microsoft.com/office/drawing/2014/main" id="{0E8EC53A-717A-49D9-9EA0-B8ECC87B4D1E}"/>
                  </a:ext>
                </a:extLst>
              </p:cNvPr>
              <p:cNvSpPr>
                <a:spLocks noChangeArrowheads="1"/>
              </p:cNvSpPr>
              <p:nvPr/>
            </p:nvSpPr>
            <p:spPr bwMode="auto">
              <a:xfrm>
                <a:off x="3952" y="1532"/>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Oval 81">
                <a:extLst>
                  <a:ext uri="{FF2B5EF4-FFF2-40B4-BE49-F238E27FC236}">
                    <a16:creationId xmlns:a16="http://schemas.microsoft.com/office/drawing/2014/main" id="{12A0954F-55EE-49ED-B429-1C71B8B29A2A}"/>
                  </a:ext>
                </a:extLst>
              </p:cNvPr>
              <p:cNvSpPr>
                <a:spLocks noChangeArrowheads="1"/>
              </p:cNvSpPr>
              <p:nvPr/>
            </p:nvSpPr>
            <p:spPr bwMode="auto">
              <a:xfrm>
                <a:off x="4001" y="1538"/>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Oval 82">
                <a:extLst>
                  <a:ext uri="{FF2B5EF4-FFF2-40B4-BE49-F238E27FC236}">
                    <a16:creationId xmlns:a16="http://schemas.microsoft.com/office/drawing/2014/main" id="{F49D7161-01C7-458A-ABF3-8B545C7E401B}"/>
                  </a:ext>
                </a:extLst>
              </p:cNvPr>
              <p:cNvSpPr>
                <a:spLocks noChangeArrowheads="1"/>
              </p:cNvSpPr>
              <p:nvPr/>
            </p:nvSpPr>
            <p:spPr bwMode="auto">
              <a:xfrm>
                <a:off x="4049" y="1525"/>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Oval 83">
                <a:extLst>
                  <a:ext uri="{FF2B5EF4-FFF2-40B4-BE49-F238E27FC236}">
                    <a16:creationId xmlns:a16="http://schemas.microsoft.com/office/drawing/2014/main" id="{893DA630-49C5-4144-91F8-700C6A3AB49A}"/>
                  </a:ext>
                </a:extLst>
              </p:cNvPr>
              <p:cNvSpPr>
                <a:spLocks noChangeArrowheads="1"/>
              </p:cNvSpPr>
              <p:nvPr/>
            </p:nvSpPr>
            <p:spPr bwMode="auto">
              <a:xfrm>
                <a:off x="4098" y="149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Oval 84">
                <a:extLst>
                  <a:ext uri="{FF2B5EF4-FFF2-40B4-BE49-F238E27FC236}">
                    <a16:creationId xmlns:a16="http://schemas.microsoft.com/office/drawing/2014/main" id="{BB54BDD8-6E2B-4903-AB6B-1019A32D0C25}"/>
                  </a:ext>
                </a:extLst>
              </p:cNvPr>
              <p:cNvSpPr>
                <a:spLocks noChangeArrowheads="1"/>
              </p:cNvSpPr>
              <p:nvPr/>
            </p:nvSpPr>
            <p:spPr bwMode="auto">
              <a:xfrm>
                <a:off x="4147" y="14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Oval 85">
                <a:extLst>
                  <a:ext uri="{FF2B5EF4-FFF2-40B4-BE49-F238E27FC236}">
                    <a16:creationId xmlns:a16="http://schemas.microsoft.com/office/drawing/2014/main" id="{1F19B620-8571-4C47-91BD-5B7C363D5FDB}"/>
                  </a:ext>
                </a:extLst>
              </p:cNvPr>
              <p:cNvSpPr>
                <a:spLocks noChangeArrowheads="1"/>
              </p:cNvSpPr>
              <p:nvPr/>
            </p:nvSpPr>
            <p:spPr bwMode="auto">
              <a:xfrm>
                <a:off x="4196" y="1465"/>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Oval 86">
                <a:extLst>
                  <a:ext uri="{FF2B5EF4-FFF2-40B4-BE49-F238E27FC236}">
                    <a16:creationId xmlns:a16="http://schemas.microsoft.com/office/drawing/2014/main" id="{C6E324CB-F09A-4ED1-8B76-F8D468796548}"/>
                  </a:ext>
                </a:extLst>
              </p:cNvPr>
              <p:cNvSpPr>
                <a:spLocks noChangeArrowheads="1"/>
              </p:cNvSpPr>
              <p:nvPr/>
            </p:nvSpPr>
            <p:spPr bwMode="auto">
              <a:xfrm>
                <a:off x="4245" y="148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Oval 87">
                <a:extLst>
                  <a:ext uri="{FF2B5EF4-FFF2-40B4-BE49-F238E27FC236}">
                    <a16:creationId xmlns:a16="http://schemas.microsoft.com/office/drawing/2014/main" id="{AA8EF522-D8E3-4738-B462-3EA6B968E445}"/>
                  </a:ext>
                </a:extLst>
              </p:cNvPr>
              <p:cNvSpPr>
                <a:spLocks noChangeArrowheads="1"/>
              </p:cNvSpPr>
              <p:nvPr/>
            </p:nvSpPr>
            <p:spPr bwMode="auto">
              <a:xfrm>
                <a:off x="4294" y="146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Oval 88">
                <a:extLst>
                  <a:ext uri="{FF2B5EF4-FFF2-40B4-BE49-F238E27FC236}">
                    <a16:creationId xmlns:a16="http://schemas.microsoft.com/office/drawing/2014/main" id="{E7579DC3-7AD3-49AF-812B-37D654FC5889}"/>
                  </a:ext>
                </a:extLst>
              </p:cNvPr>
              <p:cNvSpPr>
                <a:spLocks noChangeArrowheads="1"/>
              </p:cNvSpPr>
              <p:nvPr/>
            </p:nvSpPr>
            <p:spPr bwMode="auto">
              <a:xfrm>
                <a:off x="4343" y="1423"/>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Oval 89">
                <a:extLst>
                  <a:ext uri="{FF2B5EF4-FFF2-40B4-BE49-F238E27FC236}">
                    <a16:creationId xmlns:a16="http://schemas.microsoft.com/office/drawing/2014/main" id="{0EE0C9B0-6445-4492-A387-3ADBBEAE8787}"/>
                  </a:ext>
                </a:extLst>
              </p:cNvPr>
              <p:cNvSpPr>
                <a:spLocks noChangeArrowheads="1"/>
              </p:cNvSpPr>
              <p:nvPr/>
            </p:nvSpPr>
            <p:spPr bwMode="auto">
              <a:xfrm>
                <a:off x="4392" y="1430"/>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Oval 90">
                <a:extLst>
                  <a:ext uri="{FF2B5EF4-FFF2-40B4-BE49-F238E27FC236}">
                    <a16:creationId xmlns:a16="http://schemas.microsoft.com/office/drawing/2014/main" id="{B4448AB6-4607-4F63-A545-6511CFAD7932}"/>
                  </a:ext>
                </a:extLst>
              </p:cNvPr>
              <p:cNvSpPr>
                <a:spLocks noChangeArrowheads="1"/>
              </p:cNvSpPr>
              <p:nvPr/>
            </p:nvSpPr>
            <p:spPr bwMode="auto">
              <a:xfrm>
                <a:off x="4440" y="142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Oval 91">
                <a:extLst>
                  <a:ext uri="{FF2B5EF4-FFF2-40B4-BE49-F238E27FC236}">
                    <a16:creationId xmlns:a16="http://schemas.microsoft.com/office/drawing/2014/main" id="{4AAB2526-7B7C-42C0-81BD-498729AE730B}"/>
                  </a:ext>
                </a:extLst>
              </p:cNvPr>
              <p:cNvSpPr>
                <a:spLocks noChangeArrowheads="1"/>
              </p:cNvSpPr>
              <p:nvPr/>
            </p:nvSpPr>
            <p:spPr bwMode="auto">
              <a:xfrm>
                <a:off x="4489" y="140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Oval 92">
                <a:extLst>
                  <a:ext uri="{FF2B5EF4-FFF2-40B4-BE49-F238E27FC236}">
                    <a16:creationId xmlns:a16="http://schemas.microsoft.com/office/drawing/2014/main" id="{D3A8FBA0-B2AD-405B-A035-CF1731E912BD}"/>
                  </a:ext>
                </a:extLst>
              </p:cNvPr>
              <p:cNvSpPr>
                <a:spLocks noChangeArrowheads="1"/>
              </p:cNvSpPr>
              <p:nvPr/>
            </p:nvSpPr>
            <p:spPr bwMode="auto">
              <a:xfrm>
                <a:off x="4538" y="140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Oval 93">
                <a:extLst>
                  <a:ext uri="{FF2B5EF4-FFF2-40B4-BE49-F238E27FC236}">
                    <a16:creationId xmlns:a16="http://schemas.microsoft.com/office/drawing/2014/main" id="{A37E2947-7640-473B-8CF4-B153D8FC56C8}"/>
                  </a:ext>
                </a:extLst>
              </p:cNvPr>
              <p:cNvSpPr>
                <a:spLocks noChangeArrowheads="1"/>
              </p:cNvSpPr>
              <p:nvPr/>
            </p:nvSpPr>
            <p:spPr bwMode="auto">
              <a:xfrm>
                <a:off x="4587" y="138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Oval 94">
                <a:extLst>
                  <a:ext uri="{FF2B5EF4-FFF2-40B4-BE49-F238E27FC236}">
                    <a16:creationId xmlns:a16="http://schemas.microsoft.com/office/drawing/2014/main" id="{B76DFD99-0473-4B3C-AEA1-BFF3E75BCB89}"/>
                  </a:ext>
                </a:extLst>
              </p:cNvPr>
              <p:cNvSpPr>
                <a:spLocks noChangeArrowheads="1"/>
              </p:cNvSpPr>
              <p:nvPr/>
            </p:nvSpPr>
            <p:spPr bwMode="auto">
              <a:xfrm>
                <a:off x="4636" y="137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Oval 95">
                <a:extLst>
                  <a:ext uri="{FF2B5EF4-FFF2-40B4-BE49-F238E27FC236}">
                    <a16:creationId xmlns:a16="http://schemas.microsoft.com/office/drawing/2014/main" id="{72F6F64A-E0F2-4F62-A7BC-40507C2439A3}"/>
                  </a:ext>
                </a:extLst>
              </p:cNvPr>
              <p:cNvSpPr>
                <a:spLocks noChangeArrowheads="1"/>
              </p:cNvSpPr>
              <p:nvPr/>
            </p:nvSpPr>
            <p:spPr bwMode="auto">
              <a:xfrm>
                <a:off x="4685" y="135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Oval 96">
                <a:extLst>
                  <a:ext uri="{FF2B5EF4-FFF2-40B4-BE49-F238E27FC236}">
                    <a16:creationId xmlns:a16="http://schemas.microsoft.com/office/drawing/2014/main" id="{B2187B3A-EB63-45CD-B8B1-9EF6E87DF3EE}"/>
                  </a:ext>
                </a:extLst>
              </p:cNvPr>
              <p:cNvSpPr>
                <a:spLocks noChangeArrowheads="1"/>
              </p:cNvSpPr>
              <p:nvPr/>
            </p:nvSpPr>
            <p:spPr bwMode="auto">
              <a:xfrm>
                <a:off x="4734" y="133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Oval 97">
                <a:extLst>
                  <a:ext uri="{FF2B5EF4-FFF2-40B4-BE49-F238E27FC236}">
                    <a16:creationId xmlns:a16="http://schemas.microsoft.com/office/drawing/2014/main" id="{16921018-474D-4961-91FA-5C3248B5087D}"/>
                  </a:ext>
                </a:extLst>
              </p:cNvPr>
              <p:cNvSpPr>
                <a:spLocks noChangeArrowheads="1"/>
              </p:cNvSpPr>
              <p:nvPr/>
            </p:nvSpPr>
            <p:spPr bwMode="auto">
              <a:xfrm>
                <a:off x="4783" y="1332"/>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Oval 98">
                <a:extLst>
                  <a:ext uri="{FF2B5EF4-FFF2-40B4-BE49-F238E27FC236}">
                    <a16:creationId xmlns:a16="http://schemas.microsoft.com/office/drawing/2014/main" id="{43C2C7CD-16E3-4733-A149-F7C5CD517C98}"/>
                  </a:ext>
                </a:extLst>
              </p:cNvPr>
              <p:cNvSpPr>
                <a:spLocks noChangeArrowheads="1"/>
              </p:cNvSpPr>
              <p:nvPr/>
            </p:nvSpPr>
            <p:spPr bwMode="auto">
              <a:xfrm>
                <a:off x="4831" y="126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Oval 99">
                <a:extLst>
                  <a:ext uri="{FF2B5EF4-FFF2-40B4-BE49-F238E27FC236}">
                    <a16:creationId xmlns:a16="http://schemas.microsoft.com/office/drawing/2014/main" id="{890F3246-B1DC-496E-8C04-8618987518C9}"/>
                  </a:ext>
                </a:extLst>
              </p:cNvPr>
              <p:cNvSpPr>
                <a:spLocks noChangeArrowheads="1"/>
              </p:cNvSpPr>
              <p:nvPr/>
            </p:nvSpPr>
            <p:spPr bwMode="auto">
              <a:xfrm>
                <a:off x="4880" y="128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Oval 100">
                <a:extLst>
                  <a:ext uri="{FF2B5EF4-FFF2-40B4-BE49-F238E27FC236}">
                    <a16:creationId xmlns:a16="http://schemas.microsoft.com/office/drawing/2014/main" id="{65301107-579C-43AF-BD54-78BD3AB604D6}"/>
                  </a:ext>
                </a:extLst>
              </p:cNvPr>
              <p:cNvSpPr>
                <a:spLocks noChangeArrowheads="1"/>
              </p:cNvSpPr>
              <p:nvPr/>
            </p:nvSpPr>
            <p:spPr bwMode="auto">
              <a:xfrm>
                <a:off x="4929" y="1270"/>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Oval 101">
                <a:extLst>
                  <a:ext uri="{FF2B5EF4-FFF2-40B4-BE49-F238E27FC236}">
                    <a16:creationId xmlns:a16="http://schemas.microsoft.com/office/drawing/2014/main" id="{BA38928D-0037-4BF1-89EE-9E17D7A758DC}"/>
                  </a:ext>
                </a:extLst>
              </p:cNvPr>
              <p:cNvSpPr>
                <a:spLocks noChangeArrowheads="1"/>
              </p:cNvSpPr>
              <p:nvPr/>
            </p:nvSpPr>
            <p:spPr bwMode="auto">
              <a:xfrm>
                <a:off x="4978" y="124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Oval 102">
                <a:extLst>
                  <a:ext uri="{FF2B5EF4-FFF2-40B4-BE49-F238E27FC236}">
                    <a16:creationId xmlns:a16="http://schemas.microsoft.com/office/drawing/2014/main" id="{2AF70ECE-2C8B-450A-9AAE-482A064ACAA2}"/>
                  </a:ext>
                </a:extLst>
              </p:cNvPr>
              <p:cNvSpPr>
                <a:spLocks noChangeArrowheads="1"/>
              </p:cNvSpPr>
              <p:nvPr/>
            </p:nvSpPr>
            <p:spPr bwMode="auto">
              <a:xfrm>
                <a:off x="5027" y="121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Oval 103">
                <a:extLst>
                  <a:ext uri="{FF2B5EF4-FFF2-40B4-BE49-F238E27FC236}">
                    <a16:creationId xmlns:a16="http://schemas.microsoft.com/office/drawing/2014/main" id="{C59494A1-23D6-4872-BBFE-C4A50114A0CF}"/>
                  </a:ext>
                </a:extLst>
              </p:cNvPr>
              <p:cNvSpPr>
                <a:spLocks noChangeArrowheads="1"/>
              </p:cNvSpPr>
              <p:nvPr/>
            </p:nvSpPr>
            <p:spPr bwMode="auto">
              <a:xfrm>
                <a:off x="5076" y="118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Oval 104">
                <a:extLst>
                  <a:ext uri="{FF2B5EF4-FFF2-40B4-BE49-F238E27FC236}">
                    <a16:creationId xmlns:a16="http://schemas.microsoft.com/office/drawing/2014/main" id="{B6474B22-9819-4E71-B999-4DDDB1A73565}"/>
                  </a:ext>
                </a:extLst>
              </p:cNvPr>
              <p:cNvSpPr>
                <a:spLocks noChangeArrowheads="1"/>
              </p:cNvSpPr>
              <p:nvPr/>
            </p:nvSpPr>
            <p:spPr bwMode="auto">
              <a:xfrm>
                <a:off x="5125" y="1151"/>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Oval 105">
                <a:extLst>
                  <a:ext uri="{FF2B5EF4-FFF2-40B4-BE49-F238E27FC236}">
                    <a16:creationId xmlns:a16="http://schemas.microsoft.com/office/drawing/2014/main" id="{E4B74DF1-F152-4257-9178-0627D09AFB14}"/>
                  </a:ext>
                </a:extLst>
              </p:cNvPr>
              <p:cNvSpPr>
                <a:spLocks noChangeArrowheads="1"/>
              </p:cNvSpPr>
              <p:nvPr/>
            </p:nvSpPr>
            <p:spPr bwMode="auto">
              <a:xfrm>
                <a:off x="5174" y="1137"/>
                <a:ext cx="41"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Oval 106">
                <a:extLst>
                  <a:ext uri="{FF2B5EF4-FFF2-40B4-BE49-F238E27FC236}">
                    <a16:creationId xmlns:a16="http://schemas.microsoft.com/office/drawing/2014/main" id="{98F51753-2672-440F-B8B7-6A8443170A79}"/>
                  </a:ext>
                </a:extLst>
              </p:cNvPr>
              <p:cNvSpPr>
                <a:spLocks noChangeArrowheads="1"/>
              </p:cNvSpPr>
              <p:nvPr/>
            </p:nvSpPr>
            <p:spPr bwMode="auto">
              <a:xfrm>
                <a:off x="5222" y="1099"/>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Oval 107">
                <a:extLst>
                  <a:ext uri="{FF2B5EF4-FFF2-40B4-BE49-F238E27FC236}">
                    <a16:creationId xmlns:a16="http://schemas.microsoft.com/office/drawing/2014/main" id="{CADEA2ED-538C-422E-8F91-8DC2A17C3C3F}"/>
                  </a:ext>
                </a:extLst>
              </p:cNvPr>
              <p:cNvSpPr>
                <a:spLocks noChangeArrowheads="1"/>
              </p:cNvSpPr>
              <p:nvPr/>
            </p:nvSpPr>
            <p:spPr bwMode="auto">
              <a:xfrm>
                <a:off x="5271" y="1102"/>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Oval 108">
                <a:extLst>
                  <a:ext uri="{FF2B5EF4-FFF2-40B4-BE49-F238E27FC236}">
                    <a16:creationId xmlns:a16="http://schemas.microsoft.com/office/drawing/2014/main" id="{2279E145-F4A6-4C9E-A118-29AE53664484}"/>
                  </a:ext>
                </a:extLst>
              </p:cNvPr>
              <p:cNvSpPr>
                <a:spLocks noChangeArrowheads="1"/>
              </p:cNvSpPr>
              <p:nvPr/>
            </p:nvSpPr>
            <p:spPr bwMode="auto">
              <a:xfrm>
                <a:off x="5320" y="1078"/>
                <a:ext cx="42" cy="41"/>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Oval 109">
                <a:extLst>
                  <a:ext uri="{FF2B5EF4-FFF2-40B4-BE49-F238E27FC236}">
                    <a16:creationId xmlns:a16="http://schemas.microsoft.com/office/drawing/2014/main" id="{05A8F3E9-C97F-4EB6-A79F-FD1321B07A27}"/>
                  </a:ext>
                </a:extLst>
              </p:cNvPr>
              <p:cNvSpPr>
                <a:spLocks noChangeArrowheads="1"/>
              </p:cNvSpPr>
              <p:nvPr/>
            </p:nvSpPr>
            <p:spPr bwMode="auto">
              <a:xfrm>
                <a:off x="5369" y="1046"/>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Oval 110">
                <a:extLst>
                  <a:ext uri="{FF2B5EF4-FFF2-40B4-BE49-F238E27FC236}">
                    <a16:creationId xmlns:a16="http://schemas.microsoft.com/office/drawing/2014/main" id="{F6B76908-B2F5-4F2C-AEA4-19A4F36C0110}"/>
                  </a:ext>
                </a:extLst>
              </p:cNvPr>
              <p:cNvSpPr>
                <a:spLocks noChangeArrowheads="1"/>
              </p:cNvSpPr>
              <p:nvPr/>
            </p:nvSpPr>
            <p:spPr bwMode="auto">
              <a:xfrm>
                <a:off x="5421" y="1008"/>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Oval 111">
                <a:extLst>
                  <a:ext uri="{FF2B5EF4-FFF2-40B4-BE49-F238E27FC236}">
                    <a16:creationId xmlns:a16="http://schemas.microsoft.com/office/drawing/2014/main" id="{289EB31A-DC5E-439D-B0F4-359B73948E0B}"/>
                  </a:ext>
                </a:extLst>
              </p:cNvPr>
              <p:cNvSpPr>
                <a:spLocks noChangeArrowheads="1"/>
              </p:cNvSpPr>
              <p:nvPr/>
            </p:nvSpPr>
            <p:spPr bwMode="auto">
              <a:xfrm>
                <a:off x="5470" y="987"/>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Oval 112">
                <a:extLst>
                  <a:ext uri="{FF2B5EF4-FFF2-40B4-BE49-F238E27FC236}">
                    <a16:creationId xmlns:a16="http://schemas.microsoft.com/office/drawing/2014/main" id="{07F548B5-4FFB-40D3-BBB7-5AE5CA1E302F}"/>
                  </a:ext>
                </a:extLst>
              </p:cNvPr>
              <p:cNvSpPr>
                <a:spLocks noChangeArrowheads="1"/>
              </p:cNvSpPr>
              <p:nvPr/>
            </p:nvSpPr>
            <p:spPr bwMode="auto">
              <a:xfrm>
                <a:off x="5519" y="924"/>
                <a:ext cx="42" cy="42"/>
              </a:xfrm>
              <a:prstGeom prst="ellipse">
                <a:avLst/>
              </a:prstGeom>
              <a:solidFill>
                <a:srgbClr val="1A476F"/>
              </a:solidFill>
              <a:ln w="22225">
                <a:solidFill>
                  <a:srgbClr val="1A476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Oval 113">
                <a:extLst>
                  <a:ext uri="{FF2B5EF4-FFF2-40B4-BE49-F238E27FC236}">
                    <a16:creationId xmlns:a16="http://schemas.microsoft.com/office/drawing/2014/main" id="{683A13CD-E736-4466-AE35-306BFA1E7412}"/>
                  </a:ext>
                </a:extLst>
              </p:cNvPr>
              <p:cNvSpPr>
                <a:spLocks noChangeArrowheads="1"/>
              </p:cNvSpPr>
              <p:nvPr/>
            </p:nvSpPr>
            <p:spPr bwMode="auto">
              <a:xfrm>
                <a:off x="670" y="22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Oval 114">
                <a:extLst>
                  <a:ext uri="{FF2B5EF4-FFF2-40B4-BE49-F238E27FC236}">
                    <a16:creationId xmlns:a16="http://schemas.microsoft.com/office/drawing/2014/main" id="{2B4C2EE7-6DBB-4D42-8B77-0071D253EAF6}"/>
                  </a:ext>
                </a:extLst>
              </p:cNvPr>
              <p:cNvSpPr>
                <a:spLocks noChangeArrowheads="1"/>
              </p:cNvSpPr>
              <p:nvPr/>
            </p:nvSpPr>
            <p:spPr bwMode="auto">
              <a:xfrm>
                <a:off x="719" y="196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Oval 115">
                <a:extLst>
                  <a:ext uri="{FF2B5EF4-FFF2-40B4-BE49-F238E27FC236}">
                    <a16:creationId xmlns:a16="http://schemas.microsoft.com/office/drawing/2014/main" id="{2317894E-8250-4563-A05E-BF9A4779A3C5}"/>
                  </a:ext>
                </a:extLst>
              </p:cNvPr>
              <p:cNvSpPr>
                <a:spLocks noChangeArrowheads="1"/>
              </p:cNvSpPr>
              <p:nvPr/>
            </p:nvSpPr>
            <p:spPr bwMode="auto">
              <a:xfrm>
                <a:off x="768" y="18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Oval 116">
                <a:extLst>
                  <a:ext uri="{FF2B5EF4-FFF2-40B4-BE49-F238E27FC236}">
                    <a16:creationId xmlns:a16="http://schemas.microsoft.com/office/drawing/2014/main" id="{8898D2DF-6C50-4E28-8F2B-E006B2B3F1E9}"/>
                  </a:ext>
                </a:extLst>
              </p:cNvPr>
              <p:cNvSpPr>
                <a:spLocks noChangeArrowheads="1"/>
              </p:cNvSpPr>
              <p:nvPr/>
            </p:nvSpPr>
            <p:spPr bwMode="auto">
              <a:xfrm>
                <a:off x="817" y="180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Oval 117">
                <a:extLst>
                  <a:ext uri="{FF2B5EF4-FFF2-40B4-BE49-F238E27FC236}">
                    <a16:creationId xmlns:a16="http://schemas.microsoft.com/office/drawing/2014/main" id="{1723F97C-5076-4274-8F19-349C0540F2C6}"/>
                  </a:ext>
                </a:extLst>
              </p:cNvPr>
              <p:cNvSpPr>
                <a:spLocks noChangeArrowheads="1"/>
              </p:cNvSpPr>
              <p:nvPr/>
            </p:nvSpPr>
            <p:spPr bwMode="auto">
              <a:xfrm>
                <a:off x="866" y="179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Oval 118">
                <a:extLst>
                  <a:ext uri="{FF2B5EF4-FFF2-40B4-BE49-F238E27FC236}">
                    <a16:creationId xmlns:a16="http://schemas.microsoft.com/office/drawing/2014/main" id="{1BED2438-C046-46BF-B2F5-74C083390EF1}"/>
                  </a:ext>
                </a:extLst>
              </p:cNvPr>
              <p:cNvSpPr>
                <a:spLocks noChangeArrowheads="1"/>
              </p:cNvSpPr>
              <p:nvPr/>
            </p:nvSpPr>
            <p:spPr bwMode="auto">
              <a:xfrm>
                <a:off x="915" y="178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Oval 119">
                <a:extLst>
                  <a:ext uri="{FF2B5EF4-FFF2-40B4-BE49-F238E27FC236}">
                    <a16:creationId xmlns:a16="http://schemas.microsoft.com/office/drawing/2014/main" id="{25FAD092-AC31-42CA-8EBB-02AB0761B87B}"/>
                  </a:ext>
                </a:extLst>
              </p:cNvPr>
              <p:cNvSpPr>
                <a:spLocks noChangeArrowheads="1"/>
              </p:cNvSpPr>
              <p:nvPr/>
            </p:nvSpPr>
            <p:spPr bwMode="auto">
              <a:xfrm>
                <a:off x="963" y="177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Oval 120">
                <a:extLst>
                  <a:ext uri="{FF2B5EF4-FFF2-40B4-BE49-F238E27FC236}">
                    <a16:creationId xmlns:a16="http://schemas.microsoft.com/office/drawing/2014/main" id="{3BADDB5B-0547-4289-8C02-1BB4BE8D58AE}"/>
                  </a:ext>
                </a:extLst>
              </p:cNvPr>
              <p:cNvSpPr>
                <a:spLocks noChangeArrowheads="1"/>
              </p:cNvSpPr>
              <p:nvPr/>
            </p:nvSpPr>
            <p:spPr bwMode="auto">
              <a:xfrm>
                <a:off x="1012" y="176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Oval 121">
                <a:extLst>
                  <a:ext uri="{FF2B5EF4-FFF2-40B4-BE49-F238E27FC236}">
                    <a16:creationId xmlns:a16="http://schemas.microsoft.com/office/drawing/2014/main" id="{870FC865-2449-460E-8BD1-ECE25A1B67CF}"/>
                  </a:ext>
                </a:extLst>
              </p:cNvPr>
              <p:cNvSpPr>
                <a:spLocks noChangeArrowheads="1"/>
              </p:cNvSpPr>
              <p:nvPr/>
            </p:nvSpPr>
            <p:spPr bwMode="auto">
              <a:xfrm>
                <a:off x="1061" y="17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Oval 122">
                <a:extLst>
                  <a:ext uri="{FF2B5EF4-FFF2-40B4-BE49-F238E27FC236}">
                    <a16:creationId xmlns:a16="http://schemas.microsoft.com/office/drawing/2014/main" id="{28904E73-6DF5-4FBE-9AA2-118D4D1D267C}"/>
                  </a:ext>
                </a:extLst>
              </p:cNvPr>
              <p:cNvSpPr>
                <a:spLocks noChangeArrowheads="1"/>
              </p:cNvSpPr>
              <p:nvPr/>
            </p:nvSpPr>
            <p:spPr bwMode="auto">
              <a:xfrm>
                <a:off x="1110" y="17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Oval 123">
                <a:extLst>
                  <a:ext uri="{FF2B5EF4-FFF2-40B4-BE49-F238E27FC236}">
                    <a16:creationId xmlns:a16="http://schemas.microsoft.com/office/drawing/2014/main" id="{396351E3-D0CE-4A6B-8413-BD32F53FC2D5}"/>
                  </a:ext>
                </a:extLst>
              </p:cNvPr>
              <p:cNvSpPr>
                <a:spLocks noChangeArrowheads="1"/>
              </p:cNvSpPr>
              <p:nvPr/>
            </p:nvSpPr>
            <p:spPr bwMode="auto">
              <a:xfrm>
                <a:off x="1159" y="1731"/>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Oval 124">
                <a:extLst>
                  <a:ext uri="{FF2B5EF4-FFF2-40B4-BE49-F238E27FC236}">
                    <a16:creationId xmlns:a16="http://schemas.microsoft.com/office/drawing/2014/main" id="{46664CB9-6398-44E8-BF17-CDD5A25A81F1}"/>
                  </a:ext>
                </a:extLst>
              </p:cNvPr>
              <p:cNvSpPr>
                <a:spLocks noChangeArrowheads="1"/>
              </p:cNvSpPr>
              <p:nvPr/>
            </p:nvSpPr>
            <p:spPr bwMode="auto">
              <a:xfrm>
                <a:off x="1208" y="1710"/>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Oval 125">
                <a:extLst>
                  <a:ext uri="{FF2B5EF4-FFF2-40B4-BE49-F238E27FC236}">
                    <a16:creationId xmlns:a16="http://schemas.microsoft.com/office/drawing/2014/main" id="{A25169A8-68D2-4E78-AAAB-2FE2E8518F7B}"/>
                  </a:ext>
                </a:extLst>
              </p:cNvPr>
              <p:cNvSpPr>
                <a:spLocks noChangeArrowheads="1"/>
              </p:cNvSpPr>
              <p:nvPr/>
            </p:nvSpPr>
            <p:spPr bwMode="auto">
              <a:xfrm>
                <a:off x="1257" y="167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Oval 126">
                <a:extLst>
                  <a:ext uri="{FF2B5EF4-FFF2-40B4-BE49-F238E27FC236}">
                    <a16:creationId xmlns:a16="http://schemas.microsoft.com/office/drawing/2014/main" id="{F35AB561-0955-4341-986A-60591312BD27}"/>
                  </a:ext>
                </a:extLst>
              </p:cNvPr>
              <p:cNvSpPr>
                <a:spLocks noChangeArrowheads="1"/>
              </p:cNvSpPr>
              <p:nvPr/>
            </p:nvSpPr>
            <p:spPr bwMode="auto">
              <a:xfrm>
                <a:off x="1306" y="1682"/>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Oval 127">
                <a:extLst>
                  <a:ext uri="{FF2B5EF4-FFF2-40B4-BE49-F238E27FC236}">
                    <a16:creationId xmlns:a16="http://schemas.microsoft.com/office/drawing/2014/main" id="{F248A774-389A-4245-9F04-58A2D0D49CEF}"/>
                  </a:ext>
                </a:extLst>
              </p:cNvPr>
              <p:cNvSpPr>
                <a:spLocks noChangeArrowheads="1"/>
              </p:cNvSpPr>
              <p:nvPr/>
            </p:nvSpPr>
            <p:spPr bwMode="auto">
              <a:xfrm>
                <a:off x="1354" y="166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Oval 128">
                <a:extLst>
                  <a:ext uri="{FF2B5EF4-FFF2-40B4-BE49-F238E27FC236}">
                    <a16:creationId xmlns:a16="http://schemas.microsoft.com/office/drawing/2014/main" id="{2B9D912B-8A55-432C-9C39-18528062A60B}"/>
                  </a:ext>
                </a:extLst>
              </p:cNvPr>
              <p:cNvSpPr>
                <a:spLocks noChangeArrowheads="1"/>
              </p:cNvSpPr>
              <p:nvPr/>
            </p:nvSpPr>
            <p:spPr bwMode="auto">
              <a:xfrm>
                <a:off x="1403" y="162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Oval 129">
                <a:extLst>
                  <a:ext uri="{FF2B5EF4-FFF2-40B4-BE49-F238E27FC236}">
                    <a16:creationId xmlns:a16="http://schemas.microsoft.com/office/drawing/2014/main" id="{138EC71D-D610-4407-A128-0D628C2E8BBE}"/>
                  </a:ext>
                </a:extLst>
              </p:cNvPr>
              <p:cNvSpPr>
                <a:spLocks noChangeArrowheads="1"/>
              </p:cNvSpPr>
              <p:nvPr/>
            </p:nvSpPr>
            <p:spPr bwMode="auto">
              <a:xfrm>
                <a:off x="1452" y="163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Oval 130">
                <a:extLst>
                  <a:ext uri="{FF2B5EF4-FFF2-40B4-BE49-F238E27FC236}">
                    <a16:creationId xmlns:a16="http://schemas.microsoft.com/office/drawing/2014/main" id="{340F7303-C8C7-4531-A5A7-21D3D9CAEC23}"/>
                  </a:ext>
                </a:extLst>
              </p:cNvPr>
              <p:cNvSpPr>
                <a:spLocks noChangeArrowheads="1"/>
              </p:cNvSpPr>
              <p:nvPr/>
            </p:nvSpPr>
            <p:spPr bwMode="auto">
              <a:xfrm>
                <a:off x="1501" y="162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Oval 131">
                <a:extLst>
                  <a:ext uri="{FF2B5EF4-FFF2-40B4-BE49-F238E27FC236}">
                    <a16:creationId xmlns:a16="http://schemas.microsoft.com/office/drawing/2014/main" id="{A8E5CD15-8C25-4ECD-BF7C-C6FD5CB906B1}"/>
                  </a:ext>
                </a:extLst>
              </p:cNvPr>
              <p:cNvSpPr>
                <a:spLocks noChangeArrowheads="1"/>
              </p:cNvSpPr>
              <p:nvPr/>
            </p:nvSpPr>
            <p:spPr bwMode="auto">
              <a:xfrm>
                <a:off x="1550" y="158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Oval 132">
                <a:extLst>
                  <a:ext uri="{FF2B5EF4-FFF2-40B4-BE49-F238E27FC236}">
                    <a16:creationId xmlns:a16="http://schemas.microsoft.com/office/drawing/2014/main" id="{4EA5424B-9CFD-442E-912D-B1D8715C3DC8}"/>
                  </a:ext>
                </a:extLst>
              </p:cNvPr>
              <p:cNvSpPr>
                <a:spLocks noChangeArrowheads="1"/>
              </p:cNvSpPr>
              <p:nvPr/>
            </p:nvSpPr>
            <p:spPr bwMode="auto">
              <a:xfrm>
                <a:off x="1599" y="159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Oval 133">
                <a:extLst>
                  <a:ext uri="{FF2B5EF4-FFF2-40B4-BE49-F238E27FC236}">
                    <a16:creationId xmlns:a16="http://schemas.microsoft.com/office/drawing/2014/main" id="{2337EF24-CB3D-48E5-9631-686D48E2910A}"/>
                  </a:ext>
                </a:extLst>
              </p:cNvPr>
              <p:cNvSpPr>
                <a:spLocks noChangeArrowheads="1"/>
              </p:cNvSpPr>
              <p:nvPr/>
            </p:nvSpPr>
            <p:spPr bwMode="auto">
              <a:xfrm>
                <a:off x="1648" y="15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Oval 134">
                <a:extLst>
                  <a:ext uri="{FF2B5EF4-FFF2-40B4-BE49-F238E27FC236}">
                    <a16:creationId xmlns:a16="http://schemas.microsoft.com/office/drawing/2014/main" id="{3205D724-C67B-4CBA-9ED6-67F3792E4FF2}"/>
                  </a:ext>
                </a:extLst>
              </p:cNvPr>
              <p:cNvSpPr>
                <a:spLocks noChangeArrowheads="1"/>
              </p:cNvSpPr>
              <p:nvPr/>
            </p:nvSpPr>
            <p:spPr bwMode="auto">
              <a:xfrm>
                <a:off x="1697" y="1570"/>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Oval 135">
                <a:extLst>
                  <a:ext uri="{FF2B5EF4-FFF2-40B4-BE49-F238E27FC236}">
                    <a16:creationId xmlns:a16="http://schemas.microsoft.com/office/drawing/2014/main" id="{9CD27C5C-9854-49D2-9BA7-E7C3662960FB}"/>
                  </a:ext>
                </a:extLst>
              </p:cNvPr>
              <p:cNvSpPr>
                <a:spLocks noChangeArrowheads="1"/>
              </p:cNvSpPr>
              <p:nvPr/>
            </p:nvSpPr>
            <p:spPr bwMode="auto">
              <a:xfrm>
                <a:off x="1745" y="156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Oval 136">
                <a:extLst>
                  <a:ext uri="{FF2B5EF4-FFF2-40B4-BE49-F238E27FC236}">
                    <a16:creationId xmlns:a16="http://schemas.microsoft.com/office/drawing/2014/main" id="{EDD2C0F8-E493-4843-B805-BFD9B3D5D147}"/>
                  </a:ext>
                </a:extLst>
              </p:cNvPr>
              <p:cNvSpPr>
                <a:spLocks noChangeArrowheads="1"/>
              </p:cNvSpPr>
              <p:nvPr/>
            </p:nvSpPr>
            <p:spPr bwMode="auto">
              <a:xfrm>
                <a:off x="1794" y="153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Oval 137">
                <a:extLst>
                  <a:ext uri="{FF2B5EF4-FFF2-40B4-BE49-F238E27FC236}">
                    <a16:creationId xmlns:a16="http://schemas.microsoft.com/office/drawing/2014/main" id="{AE662A88-F7EA-4813-BA76-A02F061FE21E}"/>
                  </a:ext>
                </a:extLst>
              </p:cNvPr>
              <p:cNvSpPr>
                <a:spLocks noChangeArrowheads="1"/>
              </p:cNvSpPr>
              <p:nvPr/>
            </p:nvSpPr>
            <p:spPr bwMode="auto">
              <a:xfrm>
                <a:off x="1843" y="15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Oval 138">
                <a:extLst>
                  <a:ext uri="{FF2B5EF4-FFF2-40B4-BE49-F238E27FC236}">
                    <a16:creationId xmlns:a16="http://schemas.microsoft.com/office/drawing/2014/main" id="{FA462CD2-DFCB-4392-B44A-7D9921FFD96B}"/>
                  </a:ext>
                </a:extLst>
              </p:cNvPr>
              <p:cNvSpPr>
                <a:spLocks noChangeArrowheads="1"/>
              </p:cNvSpPr>
              <p:nvPr/>
            </p:nvSpPr>
            <p:spPr bwMode="auto">
              <a:xfrm>
                <a:off x="1892" y="152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Oval 139">
                <a:extLst>
                  <a:ext uri="{FF2B5EF4-FFF2-40B4-BE49-F238E27FC236}">
                    <a16:creationId xmlns:a16="http://schemas.microsoft.com/office/drawing/2014/main" id="{8DC8F075-8D4F-4054-A046-D239F6E908EB}"/>
                  </a:ext>
                </a:extLst>
              </p:cNvPr>
              <p:cNvSpPr>
                <a:spLocks noChangeArrowheads="1"/>
              </p:cNvSpPr>
              <p:nvPr/>
            </p:nvSpPr>
            <p:spPr bwMode="auto">
              <a:xfrm>
                <a:off x="1941" y="151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Oval 140">
                <a:extLst>
                  <a:ext uri="{FF2B5EF4-FFF2-40B4-BE49-F238E27FC236}">
                    <a16:creationId xmlns:a16="http://schemas.microsoft.com/office/drawing/2014/main" id="{A23CBECE-1FCB-420B-981D-9F3E6D59624F}"/>
                  </a:ext>
                </a:extLst>
              </p:cNvPr>
              <p:cNvSpPr>
                <a:spLocks noChangeArrowheads="1"/>
              </p:cNvSpPr>
              <p:nvPr/>
            </p:nvSpPr>
            <p:spPr bwMode="auto">
              <a:xfrm>
                <a:off x="1990" y="1497"/>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Oval 141">
                <a:extLst>
                  <a:ext uri="{FF2B5EF4-FFF2-40B4-BE49-F238E27FC236}">
                    <a16:creationId xmlns:a16="http://schemas.microsoft.com/office/drawing/2014/main" id="{A676741F-C9EA-4296-AC80-76F1EC863461}"/>
                  </a:ext>
                </a:extLst>
              </p:cNvPr>
              <p:cNvSpPr>
                <a:spLocks noChangeArrowheads="1"/>
              </p:cNvSpPr>
              <p:nvPr/>
            </p:nvSpPr>
            <p:spPr bwMode="auto">
              <a:xfrm>
                <a:off x="2039" y="147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Oval 142">
                <a:extLst>
                  <a:ext uri="{FF2B5EF4-FFF2-40B4-BE49-F238E27FC236}">
                    <a16:creationId xmlns:a16="http://schemas.microsoft.com/office/drawing/2014/main" id="{8347D2CD-7C92-4E66-9003-B8D1F78B906A}"/>
                  </a:ext>
                </a:extLst>
              </p:cNvPr>
              <p:cNvSpPr>
                <a:spLocks noChangeArrowheads="1"/>
              </p:cNvSpPr>
              <p:nvPr/>
            </p:nvSpPr>
            <p:spPr bwMode="auto">
              <a:xfrm>
                <a:off x="2088" y="1455"/>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Oval 143">
                <a:extLst>
                  <a:ext uri="{FF2B5EF4-FFF2-40B4-BE49-F238E27FC236}">
                    <a16:creationId xmlns:a16="http://schemas.microsoft.com/office/drawing/2014/main" id="{2D531768-628D-46B3-B566-1731CDEE6AC4}"/>
                  </a:ext>
                </a:extLst>
              </p:cNvPr>
              <p:cNvSpPr>
                <a:spLocks noChangeArrowheads="1"/>
              </p:cNvSpPr>
              <p:nvPr/>
            </p:nvSpPr>
            <p:spPr bwMode="auto">
              <a:xfrm>
                <a:off x="2140" y="146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Oval 144">
                <a:extLst>
                  <a:ext uri="{FF2B5EF4-FFF2-40B4-BE49-F238E27FC236}">
                    <a16:creationId xmlns:a16="http://schemas.microsoft.com/office/drawing/2014/main" id="{84462D7C-5069-4CB2-BE35-2FABBED1461F}"/>
                  </a:ext>
                </a:extLst>
              </p:cNvPr>
              <p:cNvSpPr>
                <a:spLocks noChangeArrowheads="1"/>
              </p:cNvSpPr>
              <p:nvPr/>
            </p:nvSpPr>
            <p:spPr bwMode="auto">
              <a:xfrm>
                <a:off x="2189" y="145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Oval 145">
                <a:extLst>
                  <a:ext uri="{FF2B5EF4-FFF2-40B4-BE49-F238E27FC236}">
                    <a16:creationId xmlns:a16="http://schemas.microsoft.com/office/drawing/2014/main" id="{9FAE7649-AF49-48B8-9F78-86F5A7C03BF9}"/>
                  </a:ext>
                </a:extLst>
              </p:cNvPr>
              <p:cNvSpPr>
                <a:spLocks noChangeArrowheads="1"/>
              </p:cNvSpPr>
              <p:nvPr/>
            </p:nvSpPr>
            <p:spPr bwMode="auto">
              <a:xfrm>
                <a:off x="2238" y="143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Oval 146">
                <a:extLst>
                  <a:ext uri="{FF2B5EF4-FFF2-40B4-BE49-F238E27FC236}">
                    <a16:creationId xmlns:a16="http://schemas.microsoft.com/office/drawing/2014/main" id="{8FD3B83B-6081-4068-8BDC-8EE087466EBB}"/>
                  </a:ext>
                </a:extLst>
              </p:cNvPr>
              <p:cNvSpPr>
                <a:spLocks noChangeArrowheads="1"/>
              </p:cNvSpPr>
              <p:nvPr/>
            </p:nvSpPr>
            <p:spPr bwMode="auto">
              <a:xfrm>
                <a:off x="2287" y="1416"/>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Oval 147">
                <a:extLst>
                  <a:ext uri="{FF2B5EF4-FFF2-40B4-BE49-F238E27FC236}">
                    <a16:creationId xmlns:a16="http://schemas.microsoft.com/office/drawing/2014/main" id="{167CADF2-9453-4A33-9826-455729C24868}"/>
                  </a:ext>
                </a:extLst>
              </p:cNvPr>
              <p:cNvSpPr>
                <a:spLocks noChangeArrowheads="1"/>
              </p:cNvSpPr>
              <p:nvPr/>
            </p:nvSpPr>
            <p:spPr bwMode="auto">
              <a:xfrm>
                <a:off x="2335" y="141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Oval 148">
                <a:extLst>
                  <a:ext uri="{FF2B5EF4-FFF2-40B4-BE49-F238E27FC236}">
                    <a16:creationId xmlns:a16="http://schemas.microsoft.com/office/drawing/2014/main" id="{D277D412-9513-49C1-8D84-E35DBE16E2E3}"/>
                  </a:ext>
                </a:extLst>
              </p:cNvPr>
              <p:cNvSpPr>
                <a:spLocks noChangeArrowheads="1"/>
              </p:cNvSpPr>
              <p:nvPr/>
            </p:nvSpPr>
            <p:spPr bwMode="auto">
              <a:xfrm>
                <a:off x="2384" y="140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Oval 149">
                <a:extLst>
                  <a:ext uri="{FF2B5EF4-FFF2-40B4-BE49-F238E27FC236}">
                    <a16:creationId xmlns:a16="http://schemas.microsoft.com/office/drawing/2014/main" id="{3724D51A-A1B4-40B2-BD53-2976B61DFE38}"/>
                  </a:ext>
                </a:extLst>
              </p:cNvPr>
              <p:cNvSpPr>
                <a:spLocks noChangeArrowheads="1"/>
              </p:cNvSpPr>
              <p:nvPr/>
            </p:nvSpPr>
            <p:spPr bwMode="auto">
              <a:xfrm>
                <a:off x="2433"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Oval 150">
                <a:extLst>
                  <a:ext uri="{FF2B5EF4-FFF2-40B4-BE49-F238E27FC236}">
                    <a16:creationId xmlns:a16="http://schemas.microsoft.com/office/drawing/2014/main" id="{CF1B9771-10B7-47A2-97B3-D6104FD9DB48}"/>
                  </a:ext>
                </a:extLst>
              </p:cNvPr>
              <p:cNvSpPr>
                <a:spLocks noChangeArrowheads="1"/>
              </p:cNvSpPr>
              <p:nvPr/>
            </p:nvSpPr>
            <p:spPr bwMode="auto">
              <a:xfrm>
                <a:off x="2482"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Oval 151">
                <a:extLst>
                  <a:ext uri="{FF2B5EF4-FFF2-40B4-BE49-F238E27FC236}">
                    <a16:creationId xmlns:a16="http://schemas.microsoft.com/office/drawing/2014/main" id="{48351207-440B-43A0-A360-9377EC592F88}"/>
                  </a:ext>
                </a:extLst>
              </p:cNvPr>
              <p:cNvSpPr>
                <a:spLocks noChangeArrowheads="1"/>
              </p:cNvSpPr>
              <p:nvPr/>
            </p:nvSpPr>
            <p:spPr bwMode="auto">
              <a:xfrm>
                <a:off x="2531" y="138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Oval 152">
                <a:extLst>
                  <a:ext uri="{FF2B5EF4-FFF2-40B4-BE49-F238E27FC236}">
                    <a16:creationId xmlns:a16="http://schemas.microsoft.com/office/drawing/2014/main" id="{ED0F1822-53A5-4C02-9078-E0175EE6B765}"/>
                  </a:ext>
                </a:extLst>
              </p:cNvPr>
              <p:cNvSpPr>
                <a:spLocks noChangeArrowheads="1"/>
              </p:cNvSpPr>
              <p:nvPr/>
            </p:nvSpPr>
            <p:spPr bwMode="auto">
              <a:xfrm>
                <a:off x="2580" y="13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Oval 153">
                <a:extLst>
                  <a:ext uri="{FF2B5EF4-FFF2-40B4-BE49-F238E27FC236}">
                    <a16:creationId xmlns:a16="http://schemas.microsoft.com/office/drawing/2014/main" id="{A46BC30A-0FD1-4206-B437-6882EC896F77}"/>
                  </a:ext>
                </a:extLst>
              </p:cNvPr>
              <p:cNvSpPr>
                <a:spLocks noChangeArrowheads="1"/>
              </p:cNvSpPr>
              <p:nvPr/>
            </p:nvSpPr>
            <p:spPr bwMode="auto">
              <a:xfrm>
                <a:off x="2629" y="135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Oval 154">
                <a:extLst>
                  <a:ext uri="{FF2B5EF4-FFF2-40B4-BE49-F238E27FC236}">
                    <a16:creationId xmlns:a16="http://schemas.microsoft.com/office/drawing/2014/main" id="{467417AC-6929-4A46-A431-A70EE838CC93}"/>
                  </a:ext>
                </a:extLst>
              </p:cNvPr>
              <p:cNvSpPr>
                <a:spLocks noChangeArrowheads="1"/>
              </p:cNvSpPr>
              <p:nvPr/>
            </p:nvSpPr>
            <p:spPr bwMode="auto">
              <a:xfrm>
                <a:off x="2678" y="1357"/>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Oval 155">
                <a:extLst>
                  <a:ext uri="{FF2B5EF4-FFF2-40B4-BE49-F238E27FC236}">
                    <a16:creationId xmlns:a16="http://schemas.microsoft.com/office/drawing/2014/main" id="{A4C719C9-E970-4F4A-AED1-CC780263C16F}"/>
                  </a:ext>
                </a:extLst>
              </p:cNvPr>
              <p:cNvSpPr>
                <a:spLocks noChangeArrowheads="1"/>
              </p:cNvSpPr>
              <p:nvPr/>
            </p:nvSpPr>
            <p:spPr bwMode="auto">
              <a:xfrm>
                <a:off x="2726" y="133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Oval 156">
                <a:extLst>
                  <a:ext uri="{FF2B5EF4-FFF2-40B4-BE49-F238E27FC236}">
                    <a16:creationId xmlns:a16="http://schemas.microsoft.com/office/drawing/2014/main" id="{E7BA81B0-CD74-490C-A40F-F84B802A7E97}"/>
                  </a:ext>
                </a:extLst>
              </p:cNvPr>
              <p:cNvSpPr>
                <a:spLocks noChangeArrowheads="1"/>
              </p:cNvSpPr>
              <p:nvPr/>
            </p:nvSpPr>
            <p:spPr bwMode="auto">
              <a:xfrm>
                <a:off x="2775" y="130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Oval 157">
                <a:extLst>
                  <a:ext uri="{FF2B5EF4-FFF2-40B4-BE49-F238E27FC236}">
                    <a16:creationId xmlns:a16="http://schemas.microsoft.com/office/drawing/2014/main" id="{5A9E0766-AB9F-4B85-92A0-F8AE6626C5BF}"/>
                  </a:ext>
                </a:extLst>
              </p:cNvPr>
              <p:cNvSpPr>
                <a:spLocks noChangeArrowheads="1"/>
              </p:cNvSpPr>
              <p:nvPr/>
            </p:nvSpPr>
            <p:spPr bwMode="auto">
              <a:xfrm>
                <a:off x="2824" y="1319"/>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Oval 158">
                <a:extLst>
                  <a:ext uri="{FF2B5EF4-FFF2-40B4-BE49-F238E27FC236}">
                    <a16:creationId xmlns:a16="http://schemas.microsoft.com/office/drawing/2014/main" id="{D5F74809-FE6D-4DB7-95BC-EF066F3D43CE}"/>
                  </a:ext>
                </a:extLst>
              </p:cNvPr>
              <p:cNvSpPr>
                <a:spLocks noChangeArrowheads="1"/>
              </p:cNvSpPr>
              <p:nvPr/>
            </p:nvSpPr>
            <p:spPr bwMode="auto">
              <a:xfrm>
                <a:off x="2873" y="1312"/>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Oval 159">
                <a:extLst>
                  <a:ext uri="{FF2B5EF4-FFF2-40B4-BE49-F238E27FC236}">
                    <a16:creationId xmlns:a16="http://schemas.microsoft.com/office/drawing/2014/main" id="{1CC7F309-EE1D-451D-96AD-1E706A9C2BA5}"/>
                  </a:ext>
                </a:extLst>
              </p:cNvPr>
              <p:cNvSpPr>
                <a:spLocks noChangeArrowheads="1"/>
              </p:cNvSpPr>
              <p:nvPr/>
            </p:nvSpPr>
            <p:spPr bwMode="auto">
              <a:xfrm>
                <a:off x="2922" y="127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Oval 160">
                <a:extLst>
                  <a:ext uri="{FF2B5EF4-FFF2-40B4-BE49-F238E27FC236}">
                    <a16:creationId xmlns:a16="http://schemas.microsoft.com/office/drawing/2014/main" id="{A5F66BA2-9CB9-49AF-AD0E-FCA089586F59}"/>
                  </a:ext>
                </a:extLst>
              </p:cNvPr>
              <p:cNvSpPr>
                <a:spLocks noChangeArrowheads="1"/>
              </p:cNvSpPr>
              <p:nvPr/>
            </p:nvSpPr>
            <p:spPr bwMode="auto">
              <a:xfrm>
                <a:off x="2971"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Oval 161">
                <a:extLst>
                  <a:ext uri="{FF2B5EF4-FFF2-40B4-BE49-F238E27FC236}">
                    <a16:creationId xmlns:a16="http://schemas.microsoft.com/office/drawing/2014/main" id="{48ECE5CD-A9D3-4CE6-9A50-7563844F38B5}"/>
                  </a:ext>
                </a:extLst>
              </p:cNvPr>
              <p:cNvSpPr>
                <a:spLocks noChangeArrowheads="1"/>
              </p:cNvSpPr>
              <p:nvPr/>
            </p:nvSpPr>
            <p:spPr bwMode="auto">
              <a:xfrm>
                <a:off x="3020"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162">
                <a:extLst>
                  <a:ext uri="{FF2B5EF4-FFF2-40B4-BE49-F238E27FC236}">
                    <a16:creationId xmlns:a16="http://schemas.microsoft.com/office/drawing/2014/main" id="{0588E971-F5E1-45F0-BE58-3D1D5AA6B8D8}"/>
                  </a:ext>
                </a:extLst>
              </p:cNvPr>
              <p:cNvSpPr>
                <a:spLocks noChangeArrowheads="1"/>
              </p:cNvSpPr>
              <p:nvPr/>
            </p:nvSpPr>
            <p:spPr bwMode="auto">
              <a:xfrm>
                <a:off x="3069" y="1273"/>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163">
                <a:extLst>
                  <a:ext uri="{FF2B5EF4-FFF2-40B4-BE49-F238E27FC236}">
                    <a16:creationId xmlns:a16="http://schemas.microsoft.com/office/drawing/2014/main" id="{77E15FC2-342C-42B6-B669-96A744C54D25}"/>
                  </a:ext>
                </a:extLst>
              </p:cNvPr>
              <p:cNvSpPr>
                <a:spLocks noChangeArrowheads="1"/>
              </p:cNvSpPr>
              <p:nvPr/>
            </p:nvSpPr>
            <p:spPr bwMode="auto">
              <a:xfrm>
                <a:off x="3117" y="128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Oval 164">
                <a:extLst>
                  <a:ext uri="{FF2B5EF4-FFF2-40B4-BE49-F238E27FC236}">
                    <a16:creationId xmlns:a16="http://schemas.microsoft.com/office/drawing/2014/main" id="{284D9B41-170F-4145-BF22-92D78B36621F}"/>
                  </a:ext>
                </a:extLst>
              </p:cNvPr>
              <p:cNvSpPr>
                <a:spLocks noChangeArrowheads="1"/>
              </p:cNvSpPr>
              <p:nvPr/>
            </p:nvSpPr>
            <p:spPr bwMode="auto">
              <a:xfrm>
                <a:off x="3166" y="124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Oval 165">
                <a:extLst>
                  <a:ext uri="{FF2B5EF4-FFF2-40B4-BE49-F238E27FC236}">
                    <a16:creationId xmlns:a16="http://schemas.microsoft.com/office/drawing/2014/main" id="{03A5AB48-0A9B-453B-8CD5-848CF68EC6D0}"/>
                  </a:ext>
                </a:extLst>
              </p:cNvPr>
              <p:cNvSpPr>
                <a:spLocks noChangeArrowheads="1"/>
              </p:cNvSpPr>
              <p:nvPr/>
            </p:nvSpPr>
            <p:spPr bwMode="auto">
              <a:xfrm>
                <a:off x="3215" y="125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Oval 166">
                <a:extLst>
                  <a:ext uri="{FF2B5EF4-FFF2-40B4-BE49-F238E27FC236}">
                    <a16:creationId xmlns:a16="http://schemas.microsoft.com/office/drawing/2014/main" id="{1D2938AA-0A1A-4A2C-A569-D977C657A070}"/>
                  </a:ext>
                </a:extLst>
              </p:cNvPr>
              <p:cNvSpPr>
                <a:spLocks noChangeArrowheads="1"/>
              </p:cNvSpPr>
              <p:nvPr/>
            </p:nvSpPr>
            <p:spPr bwMode="auto">
              <a:xfrm>
                <a:off x="3264" y="123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Oval 167">
                <a:extLst>
                  <a:ext uri="{FF2B5EF4-FFF2-40B4-BE49-F238E27FC236}">
                    <a16:creationId xmlns:a16="http://schemas.microsoft.com/office/drawing/2014/main" id="{6F38FECB-4FB2-4C5D-8BDB-57F1696A5EDE}"/>
                  </a:ext>
                </a:extLst>
              </p:cNvPr>
              <p:cNvSpPr>
                <a:spLocks noChangeArrowheads="1"/>
              </p:cNvSpPr>
              <p:nvPr/>
            </p:nvSpPr>
            <p:spPr bwMode="auto">
              <a:xfrm>
                <a:off x="3313" y="12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Oval 168">
                <a:extLst>
                  <a:ext uri="{FF2B5EF4-FFF2-40B4-BE49-F238E27FC236}">
                    <a16:creationId xmlns:a16="http://schemas.microsoft.com/office/drawing/2014/main" id="{31BAC062-9ECF-47DD-8277-2FC8544559D6}"/>
                  </a:ext>
                </a:extLst>
              </p:cNvPr>
              <p:cNvSpPr>
                <a:spLocks noChangeArrowheads="1"/>
              </p:cNvSpPr>
              <p:nvPr/>
            </p:nvSpPr>
            <p:spPr bwMode="auto">
              <a:xfrm>
                <a:off x="3362" y="123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Oval 169">
                <a:extLst>
                  <a:ext uri="{FF2B5EF4-FFF2-40B4-BE49-F238E27FC236}">
                    <a16:creationId xmlns:a16="http://schemas.microsoft.com/office/drawing/2014/main" id="{74B4634A-59C4-4952-84B0-F0A7DA1E17B6}"/>
                  </a:ext>
                </a:extLst>
              </p:cNvPr>
              <p:cNvSpPr>
                <a:spLocks noChangeArrowheads="1"/>
              </p:cNvSpPr>
              <p:nvPr/>
            </p:nvSpPr>
            <p:spPr bwMode="auto">
              <a:xfrm>
                <a:off x="3411" y="119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Oval 170">
                <a:extLst>
                  <a:ext uri="{FF2B5EF4-FFF2-40B4-BE49-F238E27FC236}">
                    <a16:creationId xmlns:a16="http://schemas.microsoft.com/office/drawing/2014/main" id="{8762D757-0323-4DC6-8832-82F01942CC97}"/>
                  </a:ext>
                </a:extLst>
              </p:cNvPr>
              <p:cNvSpPr>
                <a:spLocks noChangeArrowheads="1"/>
              </p:cNvSpPr>
              <p:nvPr/>
            </p:nvSpPr>
            <p:spPr bwMode="auto">
              <a:xfrm>
                <a:off x="3459" y="120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Oval 171">
                <a:extLst>
                  <a:ext uri="{FF2B5EF4-FFF2-40B4-BE49-F238E27FC236}">
                    <a16:creationId xmlns:a16="http://schemas.microsoft.com/office/drawing/2014/main" id="{337A217E-6694-4590-8437-610F0A6CE9EE}"/>
                  </a:ext>
                </a:extLst>
              </p:cNvPr>
              <p:cNvSpPr>
                <a:spLocks noChangeArrowheads="1"/>
              </p:cNvSpPr>
              <p:nvPr/>
            </p:nvSpPr>
            <p:spPr bwMode="auto">
              <a:xfrm>
                <a:off x="3508" y="117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Oval 172">
                <a:extLst>
                  <a:ext uri="{FF2B5EF4-FFF2-40B4-BE49-F238E27FC236}">
                    <a16:creationId xmlns:a16="http://schemas.microsoft.com/office/drawing/2014/main" id="{1895D54F-6217-47B9-866B-ED99EDC5BAB5}"/>
                  </a:ext>
                </a:extLst>
              </p:cNvPr>
              <p:cNvSpPr>
                <a:spLocks noChangeArrowheads="1"/>
              </p:cNvSpPr>
              <p:nvPr/>
            </p:nvSpPr>
            <p:spPr bwMode="auto">
              <a:xfrm>
                <a:off x="3557" y="119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Oval 173">
                <a:extLst>
                  <a:ext uri="{FF2B5EF4-FFF2-40B4-BE49-F238E27FC236}">
                    <a16:creationId xmlns:a16="http://schemas.microsoft.com/office/drawing/2014/main" id="{7E29E627-A45B-4722-AF9B-B79E0F21AF95}"/>
                  </a:ext>
                </a:extLst>
              </p:cNvPr>
              <p:cNvSpPr>
                <a:spLocks noChangeArrowheads="1"/>
              </p:cNvSpPr>
              <p:nvPr/>
            </p:nvSpPr>
            <p:spPr bwMode="auto">
              <a:xfrm>
                <a:off x="3606" y="120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Oval 174">
                <a:extLst>
                  <a:ext uri="{FF2B5EF4-FFF2-40B4-BE49-F238E27FC236}">
                    <a16:creationId xmlns:a16="http://schemas.microsoft.com/office/drawing/2014/main" id="{9A6807D8-8E7B-4C5C-83D1-9669460C0B8C}"/>
                  </a:ext>
                </a:extLst>
              </p:cNvPr>
              <p:cNvSpPr>
                <a:spLocks noChangeArrowheads="1"/>
              </p:cNvSpPr>
              <p:nvPr/>
            </p:nvSpPr>
            <p:spPr bwMode="auto">
              <a:xfrm>
                <a:off x="3655" y="115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Oval 175">
                <a:extLst>
                  <a:ext uri="{FF2B5EF4-FFF2-40B4-BE49-F238E27FC236}">
                    <a16:creationId xmlns:a16="http://schemas.microsoft.com/office/drawing/2014/main" id="{193C21F3-00F6-4AD2-90E2-6950284DE1BC}"/>
                  </a:ext>
                </a:extLst>
              </p:cNvPr>
              <p:cNvSpPr>
                <a:spLocks noChangeArrowheads="1"/>
              </p:cNvSpPr>
              <p:nvPr/>
            </p:nvSpPr>
            <p:spPr bwMode="auto">
              <a:xfrm>
                <a:off x="3704" y="114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Oval 176">
                <a:extLst>
                  <a:ext uri="{FF2B5EF4-FFF2-40B4-BE49-F238E27FC236}">
                    <a16:creationId xmlns:a16="http://schemas.microsoft.com/office/drawing/2014/main" id="{C1967A40-0EEE-4B24-8385-7297105BBE12}"/>
                  </a:ext>
                </a:extLst>
              </p:cNvPr>
              <p:cNvSpPr>
                <a:spLocks noChangeArrowheads="1"/>
              </p:cNvSpPr>
              <p:nvPr/>
            </p:nvSpPr>
            <p:spPr bwMode="auto">
              <a:xfrm>
                <a:off x="3753" y="115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Oval 177">
                <a:extLst>
                  <a:ext uri="{FF2B5EF4-FFF2-40B4-BE49-F238E27FC236}">
                    <a16:creationId xmlns:a16="http://schemas.microsoft.com/office/drawing/2014/main" id="{13D4CEA6-0552-4A9D-9FAC-3ED20536A5E6}"/>
                  </a:ext>
                </a:extLst>
              </p:cNvPr>
              <p:cNvSpPr>
                <a:spLocks noChangeArrowheads="1"/>
              </p:cNvSpPr>
              <p:nvPr/>
            </p:nvSpPr>
            <p:spPr bwMode="auto">
              <a:xfrm>
                <a:off x="3805" y="112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Oval 178">
                <a:extLst>
                  <a:ext uri="{FF2B5EF4-FFF2-40B4-BE49-F238E27FC236}">
                    <a16:creationId xmlns:a16="http://schemas.microsoft.com/office/drawing/2014/main" id="{AED80C2A-176C-4294-955C-B630DEE72D09}"/>
                  </a:ext>
                </a:extLst>
              </p:cNvPr>
              <p:cNvSpPr>
                <a:spLocks noChangeArrowheads="1"/>
              </p:cNvSpPr>
              <p:nvPr/>
            </p:nvSpPr>
            <p:spPr bwMode="auto">
              <a:xfrm>
                <a:off x="3854" y="11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Oval 179">
                <a:extLst>
                  <a:ext uri="{FF2B5EF4-FFF2-40B4-BE49-F238E27FC236}">
                    <a16:creationId xmlns:a16="http://schemas.microsoft.com/office/drawing/2014/main" id="{7F7A896E-AD78-4893-A215-646AE8052FE8}"/>
                  </a:ext>
                </a:extLst>
              </p:cNvPr>
              <p:cNvSpPr>
                <a:spLocks noChangeArrowheads="1"/>
              </p:cNvSpPr>
              <p:nvPr/>
            </p:nvSpPr>
            <p:spPr bwMode="auto">
              <a:xfrm>
                <a:off x="3903" y="114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Oval 180">
                <a:extLst>
                  <a:ext uri="{FF2B5EF4-FFF2-40B4-BE49-F238E27FC236}">
                    <a16:creationId xmlns:a16="http://schemas.microsoft.com/office/drawing/2014/main" id="{71847523-62F6-4923-B91D-CF310D262564}"/>
                  </a:ext>
                </a:extLst>
              </p:cNvPr>
              <p:cNvSpPr>
                <a:spLocks noChangeArrowheads="1"/>
              </p:cNvSpPr>
              <p:nvPr/>
            </p:nvSpPr>
            <p:spPr bwMode="auto">
              <a:xfrm>
                <a:off x="3952" y="111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Oval 181">
                <a:extLst>
                  <a:ext uri="{FF2B5EF4-FFF2-40B4-BE49-F238E27FC236}">
                    <a16:creationId xmlns:a16="http://schemas.microsoft.com/office/drawing/2014/main" id="{7941783A-FD5D-4A08-89D7-F66C202BC8AF}"/>
                  </a:ext>
                </a:extLst>
              </p:cNvPr>
              <p:cNvSpPr>
                <a:spLocks noChangeArrowheads="1"/>
              </p:cNvSpPr>
              <p:nvPr/>
            </p:nvSpPr>
            <p:spPr bwMode="auto">
              <a:xfrm>
                <a:off x="4001" y="1113"/>
                <a:ext cx="41"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Oval 182">
                <a:extLst>
                  <a:ext uri="{FF2B5EF4-FFF2-40B4-BE49-F238E27FC236}">
                    <a16:creationId xmlns:a16="http://schemas.microsoft.com/office/drawing/2014/main" id="{89D0459E-BDA7-4128-996D-892A3AE6F925}"/>
                  </a:ext>
                </a:extLst>
              </p:cNvPr>
              <p:cNvSpPr>
                <a:spLocks noChangeArrowheads="1"/>
              </p:cNvSpPr>
              <p:nvPr/>
            </p:nvSpPr>
            <p:spPr bwMode="auto">
              <a:xfrm>
                <a:off x="4049" y="1113"/>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Oval 183">
                <a:extLst>
                  <a:ext uri="{FF2B5EF4-FFF2-40B4-BE49-F238E27FC236}">
                    <a16:creationId xmlns:a16="http://schemas.microsoft.com/office/drawing/2014/main" id="{F0075725-AA4D-4ACE-8476-A32BDB76AC90}"/>
                  </a:ext>
                </a:extLst>
              </p:cNvPr>
              <p:cNvSpPr>
                <a:spLocks noChangeArrowheads="1"/>
              </p:cNvSpPr>
              <p:nvPr/>
            </p:nvSpPr>
            <p:spPr bwMode="auto">
              <a:xfrm>
                <a:off x="4098" y="1085"/>
                <a:ext cx="42" cy="41"/>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Oval 184">
                <a:extLst>
                  <a:ext uri="{FF2B5EF4-FFF2-40B4-BE49-F238E27FC236}">
                    <a16:creationId xmlns:a16="http://schemas.microsoft.com/office/drawing/2014/main" id="{B8625CF6-D53C-4282-BC9F-036077F1E1F0}"/>
                  </a:ext>
                </a:extLst>
              </p:cNvPr>
              <p:cNvSpPr>
                <a:spLocks noChangeArrowheads="1"/>
              </p:cNvSpPr>
              <p:nvPr/>
            </p:nvSpPr>
            <p:spPr bwMode="auto">
              <a:xfrm>
                <a:off x="4147" y="108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Oval 185">
                <a:extLst>
                  <a:ext uri="{FF2B5EF4-FFF2-40B4-BE49-F238E27FC236}">
                    <a16:creationId xmlns:a16="http://schemas.microsoft.com/office/drawing/2014/main" id="{4388873F-DF4E-455C-9F1B-67D8EA2FCD6C}"/>
                  </a:ext>
                </a:extLst>
              </p:cNvPr>
              <p:cNvSpPr>
                <a:spLocks noChangeArrowheads="1"/>
              </p:cNvSpPr>
              <p:nvPr/>
            </p:nvSpPr>
            <p:spPr bwMode="auto">
              <a:xfrm>
                <a:off x="4196" y="107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Oval 186">
                <a:extLst>
                  <a:ext uri="{FF2B5EF4-FFF2-40B4-BE49-F238E27FC236}">
                    <a16:creationId xmlns:a16="http://schemas.microsoft.com/office/drawing/2014/main" id="{7C534807-A85D-4643-97EA-A96E120FB34B}"/>
                  </a:ext>
                </a:extLst>
              </p:cNvPr>
              <p:cNvSpPr>
                <a:spLocks noChangeArrowheads="1"/>
              </p:cNvSpPr>
              <p:nvPr/>
            </p:nvSpPr>
            <p:spPr bwMode="auto">
              <a:xfrm>
                <a:off x="4245" y="10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Oval 187">
                <a:extLst>
                  <a:ext uri="{FF2B5EF4-FFF2-40B4-BE49-F238E27FC236}">
                    <a16:creationId xmlns:a16="http://schemas.microsoft.com/office/drawing/2014/main" id="{796D5374-B505-4AEE-AB64-CBAB66B2C13F}"/>
                  </a:ext>
                </a:extLst>
              </p:cNvPr>
              <p:cNvSpPr>
                <a:spLocks noChangeArrowheads="1"/>
              </p:cNvSpPr>
              <p:nvPr/>
            </p:nvSpPr>
            <p:spPr bwMode="auto">
              <a:xfrm>
                <a:off x="4294" y="1071"/>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Oval 188">
                <a:extLst>
                  <a:ext uri="{FF2B5EF4-FFF2-40B4-BE49-F238E27FC236}">
                    <a16:creationId xmlns:a16="http://schemas.microsoft.com/office/drawing/2014/main" id="{A84FD52B-4865-4617-A183-2DD984118732}"/>
                  </a:ext>
                </a:extLst>
              </p:cNvPr>
              <p:cNvSpPr>
                <a:spLocks noChangeArrowheads="1"/>
              </p:cNvSpPr>
              <p:nvPr/>
            </p:nvSpPr>
            <p:spPr bwMode="auto">
              <a:xfrm>
                <a:off x="4343" y="10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Oval 189">
                <a:extLst>
                  <a:ext uri="{FF2B5EF4-FFF2-40B4-BE49-F238E27FC236}">
                    <a16:creationId xmlns:a16="http://schemas.microsoft.com/office/drawing/2014/main" id="{DDC65EDB-2844-4A92-8E61-D94315979473}"/>
                  </a:ext>
                </a:extLst>
              </p:cNvPr>
              <p:cNvSpPr>
                <a:spLocks noChangeArrowheads="1"/>
              </p:cNvSpPr>
              <p:nvPr/>
            </p:nvSpPr>
            <p:spPr bwMode="auto">
              <a:xfrm>
                <a:off x="4392" y="1032"/>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Oval 190">
                <a:extLst>
                  <a:ext uri="{FF2B5EF4-FFF2-40B4-BE49-F238E27FC236}">
                    <a16:creationId xmlns:a16="http://schemas.microsoft.com/office/drawing/2014/main" id="{9CFDAB85-A343-4313-867F-CE2D226DE001}"/>
                  </a:ext>
                </a:extLst>
              </p:cNvPr>
              <p:cNvSpPr>
                <a:spLocks noChangeArrowheads="1"/>
              </p:cNvSpPr>
              <p:nvPr/>
            </p:nvSpPr>
            <p:spPr bwMode="auto">
              <a:xfrm>
                <a:off x="4440" y="103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Oval 191">
                <a:extLst>
                  <a:ext uri="{FF2B5EF4-FFF2-40B4-BE49-F238E27FC236}">
                    <a16:creationId xmlns:a16="http://schemas.microsoft.com/office/drawing/2014/main" id="{908E6C99-795B-461A-9B4C-CB7FC86D30E3}"/>
                  </a:ext>
                </a:extLst>
              </p:cNvPr>
              <p:cNvSpPr>
                <a:spLocks noChangeArrowheads="1"/>
              </p:cNvSpPr>
              <p:nvPr/>
            </p:nvSpPr>
            <p:spPr bwMode="auto">
              <a:xfrm>
                <a:off x="4489" y="1025"/>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Oval 192">
                <a:extLst>
                  <a:ext uri="{FF2B5EF4-FFF2-40B4-BE49-F238E27FC236}">
                    <a16:creationId xmlns:a16="http://schemas.microsoft.com/office/drawing/2014/main" id="{BB680EBF-6789-438E-BB19-37BDD13BCAB7}"/>
                  </a:ext>
                </a:extLst>
              </p:cNvPr>
              <p:cNvSpPr>
                <a:spLocks noChangeArrowheads="1"/>
              </p:cNvSpPr>
              <p:nvPr/>
            </p:nvSpPr>
            <p:spPr bwMode="auto">
              <a:xfrm>
                <a:off x="4538" y="102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Oval 193">
                <a:extLst>
                  <a:ext uri="{FF2B5EF4-FFF2-40B4-BE49-F238E27FC236}">
                    <a16:creationId xmlns:a16="http://schemas.microsoft.com/office/drawing/2014/main" id="{A764EF10-7493-4B7C-9F62-682AA939C585}"/>
                  </a:ext>
                </a:extLst>
              </p:cNvPr>
              <p:cNvSpPr>
                <a:spLocks noChangeArrowheads="1"/>
              </p:cNvSpPr>
              <p:nvPr/>
            </p:nvSpPr>
            <p:spPr bwMode="auto">
              <a:xfrm>
                <a:off x="4587" y="101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Oval 194">
                <a:extLst>
                  <a:ext uri="{FF2B5EF4-FFF2-40B4-BE49-F238E27FC236}">
                    <a16:creationId xmlns:a16="http://schemas.microsoft.com/office/drawing/2014/main" id="{2303840A-1853-4CCD-9EAB-27E248007B7E}"/>
                  </a:ext>
                </a:extLst>
              </p:cNvPr>
              <p:cNvSpPr>
                <a:spLocks noChangeArrowheads="1"/>
              </p:cNvSpPr>
              <p:nvPr/>
            </p:nvSpPr>
            <p:spPr bwMode="auto">
              <a:xfrm>
                <a:off x="4636" y="98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Oval 195">
                <a:extLst>
                  <a:ext uri="{FF2B5EF4-FFF2-40B4-BE49-F238E27FC236}">
                    <a16:creationId xmlns:a16="http://schemas.microsoft.com/office/drawing/2014/main" id="{53764073-3663-4A07-9D11-2A212C205E17}"/>
                  </a:ext>
                </a:extLst>
              </p:cNvPr>
              <p:cNvSpPr>
                <a:spLocks noChangeArrowheads="1"/>
              </p:cNvSpPr>
              <p:nvPr/>
            </p:nvSpPr>
            <p:spPr bwMode="auto">
              <a:xfrm>
                <a:off x="4685" y="969"/>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Oval 196">
                <a:extLst>
                  <a:ext uri="{FF2B5EF4-FFF2-40B4-BE49-F238E27FC236}">
                    <a16:creationId xmlns:a16="http://schemas.microsoft.com/office/drawing/2014/main" id="{B68CAB9C-EE09-4524-B5B4-C9D7702F86B0}"/>
                  </a:ext>
                </a:extLst>
              </p:cNvPr>
              <p:cNvSpPr>
                <a:spLocks noChangeArrowheads="1"/>
              </p:cNvSpPr>
              <p:nvPr/>
            </p:nvSpPr>
            <p:spPr bwMode="auto">
              <a:xfrm>
                <a:off x="4734" y="96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Oval 197">
                <a:extLst>
                  <a:ext uri="{FF2B5EF4-FFF2-40B4-BE49-F238E27FC236}">
                    <a16:creationId xmlns:a16="http://schemas.microsoft.com/office/drawing/2014/main" id="{D41C2563-A694-44B1-BC83-CE80C71EF441}"/>
                  </a:ext>
                </a:extLst>
              </p:cNvPr>
              <p:cNvSpPr>
                <a:spLocks noChangeArrowheads="1"/>
              </p:cNvSpPr>
              <p:nvPr/>
            </p:nvSpPr>
            <p:spPr bwMode="auto">
              <a:xfrm>
                <a:off x="4783" y="955"/>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Oval 198">
                <a:extLst>
                  <a:ext uri="{FF2B5EF4-FFF2-40B4-BE49-F238E27FC236}">
                    <a16:creationId xmlns:a16="http://schemas.microsoft.com/office/drawing/2014/main" id="{F4F7B61E-CE7B-42BD-8085-1FCA6A28A5BB}"/>
                  </a:ext>
                </a:extLst>
              </p:cNvPr>
              <p:cNvSpPr>
                <a:spLocks noChangeArrowheads="1"/>
              </p:cNvSpPr>
              <p:nvPr/>
            </p:nvSpPr>
            <p:spPr bwMode="auto">
              <a:xfrm>
                <a:off x="4831" y="92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Oval 199">
                <a:extLst>
                  <a:ext uri="{FF2B5EF4-FFF2-40B4-BE49-F238E27FC236}">
                    <a16:creationId xmlns:a16="http://schemas.microsoft.com/office/drawing/2014/main" id="{D8D1E655-E249-4CE9-BE08-37C4FD2D2E9B}"/>
                  </a:ext>
                </a:extLst>
              </p:cNvPr>
              <p:cNvSpPr>
                <a:spLocks noChangeArrowheads="1"/>
              </p:cNvSpPr>
              <p:nvPr/>
            </p:nvSpPr>
            <p:spPr bwMode="auto">
              <a:xfrm>
                <a:off x="4880" y="91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Oval 200">
                <a:extLst>
                  <a:ext uri="{FF2B5EF4-FFF2-40B4-BE49-F238E27FC236}">
                    <a16:creationId xmlns:a16="http://schemas.microsoft.com/office/drawing/2014/main" id="{DAD18708-AE50-42FC-9DFB-684AE9972356}"/>
                  </a:ext>
                </a:extLst>
              </p:cNvPr>
              <p:cNvSpPr>
                <a:spLocks noChangeArrowheads="1"/>
              </p:cNvSpPr>
              <p:nvPr/>
            </p:nvSpPr>
            <p:spPr bwMode="auto">
              <a:xfrm>
                <a:off x="4929" y="91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Oval 201">
                <a:extLst>
                  <a:ext uri="{FF2B5EF4-FFF2-40B4-BE49-F238E27FC236}">
                    <a16:creationId xmlns:a16="http://schemas.microsoft.com/office/drawing/2014/main" id="{EE3B86A6-76CB-43D0-A067-70A0FBD1187F}"/>
                  </a:ext>
                </a:extLst>
              </p:cNvPr>
              <p:cNvSpPr>
                <a:spLocks noChangeArrowheads="1"/>
              </p:cNvSpPr>
              <p:nvPr/>
            </p:nvSpPr>
            <p:spPr bwMode="auto">
              <a:xfrm>
                <a:off x="4978" y="89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Oval 202">
                <a:extLst>
                  <a:ext uri="{FF2B5EF4-FFF2-40B4-BE49-F238E27FC236}">
                    <a16:creationId xmlns:a16="http://schemas.microsoft.com/office/drawing/2014/main" id="{66D42199-2763-4F30-A3EE-3B53F0E6E371}"/>
                  </a:ext>
                </a:extLst>
              </p:cNvPr>
              <p:cNvSpPr>
                <a:spLocks noChangeArrowheads="1"/>
              </p:cNvSpPr>
              <p:nvPr/>
            </p:nvSpPr>
            <p:spPr bwMode="auto">
              <a:xfrm>
                <a:off x="5027" y="90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Oval 203">
                <a:extLst>
                  <a:ext uri="{FF2B5EF4-FFF2-40B4-BE49-F238E27FC236}">
                    <a16:creationId xmlns:a16="http://schemas.microsoft.com/office/drawing/2014/main" id="{518E4D09-50CA-43D3-B1CD-474F06FD259B}"/>
                  </a:ext>
                </a:extLst>
              </p:cNvPr>
              <p:cNvSpPr>
                <a:spLocks noChangeArrowheads="1"/>
              </p:cNvSpPr>
              <p:nvPr/>
            </p:nvSpPr>
            <p:spPr bwMode="auto">
              <a:xfrm>
                <a:off x="5076" y="854"/>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Oval 204">
                <a:extLst>
                  <a:ext uri="{FF2B5EF4-FFF2-40B4-BE49-F238E27FC236}">
                    <a16:creationId xmlns:a16="http://schemas.microsoft.com/office/drawing/2014/main" id="{84599297-A761-46E3-8FC2-1574023F6244}"/>
                  </a:ext>
                </a:extLst>
              </p:cNvPr>
              <p:cNvSpPr>
                <a:spLocks noChangeArrowheads="1"/>
              </p:cNvSpPr>
              <p:nvPr/>
            </p:nvSpPr>
            <p:spPr bwMode="auto">
              <a:xfrm>
                <a:off x="5125" y="84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Oval 206">
              <a:extLst>
                <a:ext uri="{FF2B5EF4-FFF2-40B4-BE49-F238E27FC236}">
                  <a16:creationId xmlns:a16="http://schemas.microsoft.com/office/drawing/2014/main" id="{E940FC3B-A039-4E61-8F48-37E1F701D75C}"/>
                </a:ext>
              </a:extLst>
            </p:cNvPr>
            <p:cNvSpPr>
              <a:spLocks noChangeArrowheads="1"/>
            </p:cNvSpPr>
            <p:nvPr/>
          </p:nvSpPr>
          <p:spPr bwMode="auto">
            <a:xfrm>
              <a:off x="5174" y="819"/>
              <a:ext cx="41"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207">
              <a:extLst>
                <a:ext uri="{FF2B5EF4-FFF2-40B4-BE49-F238E27FC236}">
                  <a16:creationId xmlns:a16="http://schemas.microsoft.com/office/drawing/2014/main" id="{373E18A3-AAE0-431E-9ECA-FBCCE1F648E0}"/>
                </a:ext>
              </a:extLst>
            </p:cNvPr>
            <p:cNvSpPr>
              <a:spLocks noChangeArrowheads="1"/>
            </p:cNvSpPr>
            <p:nvPr/>
          </p:nvSpPr>
          <p:spPr bwMode="auto">
            <a:xfrm>
              <a:off x="5222" y="816"/>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208">
              <a:extLst>
                <a:ext uri="{FF2B5EF4-FFF2-40B4-BE49-F238E27FC236}">
                  <a16:creationId xmlns:a16="http://schemas.microsoft.com/office/drawing/2014/main" id="{30A662ED-A74F-4283-B0DD-C79254EC7C88}"/>
                </a:ext>
              </a:extLst>
            </p:cNvPr>
            <p:cNvSpPr>
              <a:spLocks noChangeArrowheads="1"/>
            </p:cNvSpPr>
            <p:nvPr/>
          </p:nvSpPr>
          <p:spPr bwMode="auto">
            <a:xfrm>
              <a:off x="5271" y="777"/>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Oval 209">
              <a:extLst>
                <a:ext uri="{FF2B5EF4-FFF2-40B4-BE49-F238E27FC236}">
                  <a16:creationId xmlns:a16="http://schemas.microsoft.com/office/drawing/2014/main" id="{EA4ADB29-CE57-4E35-9293-3A7B1367F620}"/>
                </a:ext>
              </a:extLst>
            </p:cNvPr>
            <p:cNvSpPr>
              <a:spLocks noChangeArrowheads="1"/>
            </p:cNvSpPr>
            <p:nvPr/>
          </p:nvSpPr>
          <p:spPr bwMode="auto">
            <a:xfrm>
              <a:off x="5320" y="76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Oval 210">
              <a:extLst>
                <a:ext uri="{FF2B5EF4-FFF2-40B4-BE49-F238E27FC236}">
                  <a16:creationId xmlns:a16="http://schemas.microsoft.com/office/drawing/2014/main" id="{AE0A58D3-C404-4D8F-996F-589E2D2C0F77}"/>
                </a:ext>
              </a:extLst>
            </p:cNvPr>
            <p:cNvSpPr>
              <a:spLocks noChangeArrowheads="1"/>
            </p:cNvSpPr>
            <p:nvPr/>
          </p:nvSpPr>
          <p:spPr bwMode="auto">
            <a:xfrm>
              <a:off x="5369" y="742"/>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211">
              <a:extLst>
                <a:ext uri="{FF2B5EF4-FFF2-40B4-BE49-F238E27FC236}">
                  <a16:creationId xmlns:a16="http://schemas.microsoft.com/office/drawing/2014/main" id="{8EB60C35-8C67-4E66-91DB-D7B2C9149F7E}"/>
                </a:ext>
              </a:extLst>
            </p:cNvPr>
            <p:cNvSpPr>
              <a:spLocks noChangeArrowheads="1"/>
            </p:cNvSpPr>
            <p:nvPr/>
          </p:nvSpPr>
          <p:spPr bwMode="auto">
            <a:xfrm>
              <a:off x="5421" y="753"/>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212">
              <a:extLst>
                <a:ext uri="{FF2B5EF4-FFF2-40B4-BE49-F238E27FC236}">
                  <a16:creationId xmlns:a16="http://schemas.microsoft.com/office/drawing/2014/main" id="{CFB64965-0EA8-48C2-84BD-191DAA310AEF}"/>
                </a:ext>
              </a:extLst>
            </p:cNvPr>
            <p:cNvSpPr>
              <a:spLocks noChangeArrowheads="1"/>
            </p:cNvSpPr>
            <p:nvPr/>
          </p:nvSpPr>
          <p:spPr bwMode="auto">
            <a:xfrm>
              <a:off x="5470" y="728"/>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213">
              <a:extLst>
                <a:ext uri="{FF2B5EF4-FFF2-40B4-BE49-F238E27FC236}">
                  <a16:creationId xmlns:a16="http://schemas.microsoft.com/office/drawing/2014/main" id="{1AD15208-A46B-4448-8D49-DD0661032717}"/>
                </a:ext>
              </a:extLst>
            </p:cNvPr>
            <p:cNvSpPr>
              <a:spLocks noChangeArrowheads="1"/>
            </p:cNvSpPr>
            <p:nvPr/>
          </p:nvSpPr>
          <p:spPr bwMode="auto">
            <a:xfrm>
              <a:off x="5519" y="690"/>
              <a:ext cx="42" cy="42"/>
            </a:xfrm>
            <a:prstGeom prst="ellipse">
              <a:avLst/>
            </a:prstGeom>
            <a:solidFill>
              <a:srgbClr val="90353B"/>
            </a:solidFill>
            <a:ln w="22225">
              <a:solidFill>
                <a:srgbClr val="90353B"/>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216">
              <a:extLst>
                <a:ext uri="{FF2B5EF4-FFF2-40B4-BE49-F238E27FC236}">
                  <a16:creationId xmlns:a16="http://schemas.microsoft.com/office/drawing/2014/main" id="{9A9454C3-0D27-4F9A-99F9-DE3DFF0A6D4E}"/>
                </a:ext>
              </a:extLst>
            </p:cNvPr>
            <p:cNvSpPr>
              <a:spLocks noChangeArrowheads="1"/>
            </p:cNvSpPr>
            <p:nvPr/>
          </p:nvSpPr>
          <p:spPr bwMode="auto">
            <a:xfrm>
              <a:off x="5554" y="2782"/>
              <a:ext cx="9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17">
              <a:extLst>
                <a:ext uri="{FF2B5EF4-FFF2-40B4-BE49-F238E27FC236}">
                  <a16:creationId xmlns:a16="http://schemas.microsoft.com/office/drawing/2014/main" id="{6E3394A2-9A9F-4A7E-BDCB-C4B5A8FE2019}"/>
                </a:ext>
              </a:extLst>
            </p:cNvPr>
            <p:cNvSpPr>
              <a:spLocks noChangeArrowheads="1"/>
            </p:cNvSpPr>
            <p:nvPr/>
          </p:nvSpPr>
          <p:spPr bwMode="auto">
            <a:xfrm>
              <a:off x="4011" y="2850"/>
              <a:ext cx="16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Women, Bottom 1%: 78.8</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7" name="Rectangle 218">
              <a:extLst>
                <a:ext uri="{FF2B5EF4-FFF2-40B4-BE49-F238E27FC236}">
                  <a16:creationId xmlns:a16="http://schemas.microsoft.com/office/drawing/2014/main" id="{554114E9-1BBC-4C0B-8BEB-89A14F4FC699}"/>
                </a:ext>
              </a:extLst>
            </p:cNvPr>
            <p:cNvSpPr>
              <a:spLocks noChangeArrowheads="1"/>
            </p:cNvSpPr>
            <p:nvPr/>
          </p:nvSpPr>
          <p:spPr bwMode="auto">
            <a:xfrm>
              <a:off x="4239" y="3024"/>
              <a:ext cx="14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Women, Top 1%: 88.9</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8" name="Rectangle 219">
              <a:extLst>
                <a:ext uri="{FF2B5EF4-FFF2-40B4-BE49-F238E27FC236}">
                  <a16:creationId xmlns:a16="http://schemas.microsoft.com/office/drawing/2014/main" id="{D0AF3F43-EE93-49E0-A5A0-49A9D08F9464}"/>
                </a:ext>
              </a:extLst>
            </p:cNvPr>
            <p:cNvSpPr>
              <a:spLocks noChangeArrowheads="1"/>
            </p:cNvSpPr>
            <p:nvPr/>
          </p:nvSpPr>
          <p:spPr bwMode="auto">
            <a:xfrm>
              <a:off x="5554" y="3176"/>
              <a:ext cx="9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20">
              <a:extLst>
                <a:ext uri="{FF2B5EF4-FFF2-40B4-BE49-F238E27FC236}">
                  <a16:creationId xmlns:a16="http://schemas.microsoft.com/office/drawing/2014/main" id="{EEEF70D3-518A-4B13-A58E-382A7DCE60CF}"/>
                </a:ext>
              </a:extLst>
            </p:cNvPr>
            <p:cNvSpPr>
              <a:spLocks noChangeArrowheads="1"/>
            </p:cNvSpPr>
            <p:nvPr/>
          </p:nvSpPr>
          <p:spPr bwMode="auto">
            <a:xfrm>
              <a:off x="4224" y="3264"/>
              <a:ext cx="143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Men, Bottom 1%: 72.7</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0" name="Rectangle 221">
              <a:extLst>
                <a:ext uri="{FF2B5EF4-FFF2-40B4-BE49-F238E27FC236}">
                  <a16:creationId xmlns:a16="http://schemas.microsoft.com/office/drawing/2014/main" id="{ED023B2C-9B4E-498F-ADDC-A6FBB780FBA7}"/>
                </a:ext>
              </a:extLst>
            </p:cNvPr>
            <p:cNvSpPr>
              <a:spLocks noChangeArrowheads="1"/>
            </p:cNvSpPr>
            <p:nvPr/>
          </p:nvSpPr>
          <p:spPr bwMode="auto">
            <a:xfrm>
              <a:off x="4445" y="3438"/>
              <a:ext cx="120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rPr>
                <a:t>Men, Top 1%: 87.3</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Line 222">
              <a:extLst>
                <a:ext uri="{FF2B5EF4-FFF2-40B4-BE49-F238E27FC236}">
                  <a16:creationId xmlns:a16="http://schemas.microsoft.com/office/drawing/2014/main" id="{793512F4-9D49-4371-935A-25F1FD824C68}"/>
                </a:ext>
              </a:extLst>
            </p:cNvPr>
            <p:cNvSpPr>
              <a:spLocks noChangeShapeType="1"/>
            </p:cNvSpPr>
            <p:nvPr/>
          </p:nvSpPr>
          <p:spPr bwMode="auto">
            <a:xfrm flipV="1">
              <a:off x="548" y="449"/>
              <a:ext cx="0" cy="321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23">
              <a:extLst>
                <a:ext uri="{FF2B5EF4-FFF2-40B4-BE49-F238E27FC236}">
                  <a16:creationId xmlns:a16="http://schemas.microsoft.com/office/drawing/2014/main" id="{707B079D-D17F-4C21-9D5B-BD81E325D532}"/>
                </a:ext>
              </a:extLst>
            </p:cNvPr>
            <p:cNvSpPr>
              <a:spLocks noChangeShapeType="1"/>
            </p:cNvSpPr>
            <p:nvPr/>
          </p:nvSpPr>
          <p:spPr bwMode="auto">
            <a:xfrm flipH="1">
              <a:off x="492" y="3571"/>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4">
              <a:extLst>
                <a:ext uri="{FF2B5EF4-FFF2-40B4-BE49-F238E27FC236}">
                  <a16:creationId xmlns:a16="http://schemas.microsoft.com/office/drawing/2014/main" id="{B6E7F955-C324-486F-9DD7-20168E63EEB8}"/>
                </a:ext>
              </a:extLst>
            </p:cNvPr>
            <p:cNvSpPr>
              <a:spLocks noChangeArrowheads="1"/>
            </p:cNvSpPr>
            <p:nvPr/>
          </p:nvSpPr>
          <p:spPr bwMode="auto">
            <a:xfrm rot="16200000">
              <a:off x="278" y="3429"/>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225">
              <a:extLst>
                <a:ext uri="{FF2B5EF4-FFF2-40B4-BE49-F238E27FC236}">
                  <a16:creationId xmlns:a16="http://schemas.microsoft.com/office/drawing/2014/main" id="{B3CD00F6-8B7B-40C3-B7C4-2883D8189C0A}"/>
                </a:ext>
              </a:extLst>
            </p:cNvPr>
            <p:cNvSpPr>
              <a:spLocks noChangeShapeType="1"/>
            </p:cNvSpPr>
            <p:nvPr/>
          </p:nvSpPr>
          <p:spPr bwMode="auto">
            <a:xfrm flipH="1">
              <a:off x="492" y="2813"/>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6">
              <a:extLst>
                <a:ext uri="{FF2B5EF4-FFF2-40B4-BE49-F238E27FC236}">
                  <a16:creationId xmlns:a16="http://schemas.microsoft.com/office/drawing/2014/main" id="{491C6D3B-2FFF-40F0-B69F-5F42ADD22EBA}"/>
                </a:ext>
              </a:extLst>
            </p:cNvPr>
            <p:cNvSpPr>
              <a:spLocks noChangeArrowheads="1"/>
            </p:cNvSpPr>
            <p:nvPr/>
          </p:nvSpPr>
          <p:spPr bwMode="auto">
            <a:xfrm rot="16200000">
              <a:off x="278" y="2671"/>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75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Line 227">
              <a:extLst>
                <a:ext uri="{FF2B5EF4-FFF2-40B4-BE49-F238E27FC236}">
                  <a16:creationId xmlns:a16="http://schemas.microsoft.com/office/drawing/2014/main" id="{EBECB0A5-2232-4411-BF1C-64331F3026D9}"/>
                </a:ext>
              </a:extLst>
            </p:cNvPr>
            <p:cNvSpPr>
              <a:spLocks noChangeShapeType="1"/>
            </p:cNvSpPr>
            <p:nvPr/>
          </p:nvSpPr>
          <p:spPr bwMode="auto">
            <a:xfrm flipH="1">
              <a:off x="492" y="2055"/>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8">
              <a:extLst>
                <a:ext uri="{FF2B5EF4-FFF2-40B4-BE49-F238E27FC236}">
                  <a16:creationId xmlns:a16="http://schemas.microsoft.com/office/drawing/2014/main" id="{CC75CF12-F2F0-43B3-A428-6215BDF58B89}"/>
                </a:ext>
              </a:extLst>
            </p:cNvPr>
            <p:cNvSpPr>
              <a:spLocks noChangeArrowheads="1"/>
            </p:cNvSpPr>
            <p:nvPr/>
          </p:nvSpPr>
          <p:spPr bwMode="auto">
            <a:xfrm rot="16200000">
              <a:off x="278" y="1914"/>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Line 229">
              <a:extLst>
                <a:ext uri="{FF2B5EF4-FFF2-40B4-BE49-F238E27FC236}">
                  <a16:creationId xmlns:a16="http://schemas.microsoft.com/office/drawing/2014/main" id="{83187A37-90D0-47CE-970B-DE8173C6C3EC}"/>
                </a:ext>
              </a:extLst>
            </p:cNvPr>
            <p:cNvSpPr>
              <a:spLocks noChangeShapeType="1"/>
            </p:cNvSpPr>
            <p:nvPr/>
          </p:nvSpPr>
          <p:spPr bwMode="auto">
            <a:xfrm flipH="1">
              <a:off x="492" y="1298"/>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0">
              <a:extLst>
                <a:ext uri="{FF2B5EF4-FFF2-40B4-BE49-F238E27FC236}">
                  <a16:creationId xmlns:a16="http://schemas.microsoft.com/office/drawing/2014/main" id="{708B3F01-7405-40C4-9586-DFE6AE69254C}"/>
                </a:ext>
              </a:extLst>
            </p:cNvPr>
            <p:cNvSpPr>
              <a:spLocks noChangeArrowheads="1"/>
            </p:cNvSpPr>
            <p:nvPr/>
          </p:nvSpPr>
          <p:spPr bwMode="auto">
            <a:xfrm rot="16200000">
              <a:off x="278" y="1156"/>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Line 231">
              <a:extLst>
                <a:ext uri="{FF2B5EF4-FFF2-40B4-BE49-F238E27FC236}">
                  <a16:creationId xmlns:a16="http://schemas.microsoft.com/office/drawing/2014/main" id="{DFFC2BD8-72B2-4578-95DF-C4DB4967A85E}"/>
                </a:ext>
              </a:extLst>
            </p:cNvPr>
            <p:cNvSpPr>
              <a:spLocks noChangeShapeType="1"/>
            </p:cNvSpPr>
            <p:nvPr/>
          </p:nvSpPr>
          <p:spPr bwMode="auto">
            <a:xfrm flipH="1">
              <a:off x="492" y="540"/>
              <a:ext cx="56"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32">
              <a:extLst>
                <a:ext uri="{FF2B5EF4-FFF2-40B4-BE49-F238E27FC236}">
                  <a16:creationId xmlns:a16="http://schemas.microsoft.com/office/drawing/2014/main" id="{6BAEAA7A-FB9D-4A9E-826B-B10FB8F4C881}"/>
                </a:ext>
              </a:extLst>
            </p:cNvPr>
            <p:cNvSpPr>
              <a:spLocks noChangeArrowheads="1"/>
            </p:cNvSpPr>
            <p:nvPr/>
          </p:nvSpPr>
          <p:spPr bwMode="auto">
            <a:xfrm rot="16200000">
              <a:off x="278" y="397"/>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33">
              <a:extLst>
                <a:ext uri="{FF2B5EF4-FFF2-40B4-BE49-F238E27FC236}">
                  <a16:creationId xmlns:a16="http://schemas.microsoft.com/office/drawing/2014/main" id="{8600FD4B-0843-4226-ABE5-99C0794585EC}"/>
                </a:ext>
              </a:extLst>
            </p:cNvPr>
            <p:cNvSpPr>
              <a:spLocks noChangeArrowheads="1"/>
            </p:cNvSpPr>
            <p:nvPr/>
          </p:nvSpPr>
          <p:spPr bwMode="auto">
            <a:xfrm rot="16200000">
              <a:off x="-1464" y="1893"/>
              <a:ext cx="331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Expected Age at Death for 40 Year </a:t>
              </a:r>
              <a:r>
                <a:rPr kumimoji="0" lang="en-US" altLang="en-US" sz="1800" b="1" i="0" u="none" strike="noStrike" cap="none" normalizeH="0" baseline="0" dirty="0" err="1">
                  <a:ln>
                    <a:noFill/>
                  </a:ln>
                  <a:solidFill>
                    <a:srgbClr val="000000"/>
                  </a:solidFill>
                  <a:effectLst/>
                  <a:latin typeface="Arial" panose="020B0604020202020204" pitchFamily="34" charset="0"/>
                </a:rPr>
                <a:t>Olds</a:t>
              </a:r>
              <a:r>
                <a:rPr kumimoji="0" lang="en-US" altLang="en-US" sz="1800" b="1" i="0" u="none" strike="noStrike" cap="none" normalizeH="0" baseline="0" dirty="0">
                  <a:ln>
                    <a:noFill/>
                  </a:ln>
                  <a:solidFill>
                    <a:srgbClr val="000000"/>
                  </a:solidFill>
                  <a:effectLst/>
                  <a:latin typeface="Arial" panose="020B0604020202020204" pitchFamily="34" charset="0"/>
                </a:rPr>
                <a:t> in Years</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33" name="Line 234">
              <a:extLst>
                <a:ext uri="{FF2B5EF4-FFF2-40B4-BE49-F238E27FC236}">
                  <a16:creationId xmlns:a16="http://schemas.microsoft.com/office/drawing/2014/main" id="{D8DBDB0C-27E6-48B0-87C0-F14AA0B033B4}"/>
                </a:ext>
              </a:extLst>
            </p:cNvPr>
            <p:cNvSpPr>
              <a:spLocks noChangeShapeType="1"/>
            </p:cNvSpPr>
            <p:nvPr/>
          </p:nvSpPr>
          <p:spPr bwMode="auto">
            <a:xfrm>
              <a:off x="548" y="3665"/>
              <a:ext cx="5083" cy="0"/>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35">
              <a:extLst>
                <a:ext uri="{FF2B5EF4-FFF2-40B4-BE49-F238E27FC236}">
                  <a16:creationId xmlns:a16="http://schemas.microsoft.com/office/drawing/2014/main" id="{03E44693-3FEF-4BF4-89BF-759B2FD6C9AD}"/>
                </a:ext>
              </a:extLst>
            </p:cNvPr>
            <p:cNvSpPr>
              <a:spLocks noChangeShapeType="1"/>
            </p:cNvSpPr>
            <p:nvPr/>
          </p:nvSpPr>
          <p:spPr bwMode="auto">
            <a:xfrm>
              <a:off x="642"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Rectangle 236">
              <a:extLst>
                <a:ext uri="{FF2B5EF4-FFF2-40B4-BE49-F238E27FC236}">
                  <a16:creationId xmlns:a16="http://schemas.microsoft.com/office/drawing/2014/main" id="{FB8C1C78-2487-46E8-999F-DBE63FBA32E8}"/>
                </a:ext>
              </a:extLst>
            </p:cNvPr>
            <p:cNvSpPr>
              <a:spLocks noChangeArrowheads="1"/>
            </p:cNvSpPr>
            <p:nvPr/>
          </p:nvSpPr>
          <p:spPr bwMode="auto">
            <a:xfrm>
              <a:off x="604" y="3752"/>
              <a:ext cx="15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Line 237">
              <a:extLst>
                <a:ext uri="{FF2B5EF4-FFF2-40B4-BE49-F238E27FC236}">
                  <a16:creationId xmlns:a16="http://schemas.microsoft.com/office/drawing/2014/main" id="{D59E01FB-B22E-4E80-9F35-2D5022198DC1}"/>
                </a:ext>
              </a:extLst>
            </p:cNvPr>
            <p:cNvSpPr>
              <a:spLocks noChangeShapeType="1"/>
            </p:cNvSpPr>
            <p:nvPr/>
          </p:nvSpPr>
          <p:spPr bwMode="auto">
            <a:xfrm>
              <a:off x="162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Rectangle 238">
              <a:extLst>
                <a:ext uri="{FF2B5EF4-FFF2-40B4-BE49-F238E27FC236}">
                  <a16:creationId xmlns:a16="http://schemas.microsoft.com/office/drawing/2014/main" id="{FA7933D5-B520-43B9-AD74-FD24997BE1D7}"/>
                </a:ext>
              </a:extLst>
            </p:cNvPr>
            <p:cNvSpPr>
              <a:spLocks noChangeArrowheads="1"/>
            </p:cNvSpPr>
            <p:nvPr/>
          </p:nvSpPr>
          <p:spPr bwMode="auto">
            <a:xfrm>
              <a:off x="1539"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20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Line 239">
              <a:extLst>
                <a:ext uri="{FF2B5EF4-FFF2-40B4-BE49-F238E27FC236}">
                  <a16:creationId xmlns:a16="http://schemas.microsoft.com/office/drawing/2014/main" id="{3E558B22-1795-4052-B3E5-C6D3AAF95E06}"/>
                </a:ext>
              </a:extLst>
            </p:cNvPr>
            <p:cNvSpPr>
              <a:spLocks noChangeShapeType="1"/>
            </p:cNvSpPr>
            <p:nvPr/>
          </p:nvSpPr>
          <p:spPr bwMode="auto">
            <a:xfrm>
              <a:off x="2601"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240">
              <a:extLst>
                <a:ext uri="{FF2B5EF4-FFF2-40B4-BE49-F238E27FC236}">
                  <a16:creationId xmlns:a16="http://schemas.microsoft.com/office/drawing/2014/main" id="{3EDF2814-69A6-4C12-ADEA-4A03DC83E7E0}"/>
                </a:ext>
              </a:extLst>
            </p:cNvPr>
            <p:cNvSpPr>
              <a:spLocks noChangeArrowheads="1"/>
            </p:cNvSpPr>
            <p:nvPr/>
          </p:nvSpPr>
          <p:spPr bwMode="auto">
            <a:xfrm>
              <a:off x="2520"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Line 241">
              <a:extLst>
                <a:ext uri="{FF2B5EF4-FFF2-40B4-BE49-F238E27FC236}">
                  <a16:creationId xmlns:a16="http://schemas.microsoft.com/office/drawing/2014/main" id="{81DE9147-AAA6-4916-B7BB-6F22D5775899}"/>
                </a:ext>
              </a:extLst>
            </p:cNvPr>
            <p:cNvSpPr>
              <a:spLocks noChangeShapeType="1"/>
            </p:cNvSpPr>
            <p:nvPr/>
          </p:nvSpPr>
          <p:spPr bwMode="auto">
            <a:xfrm>
              <a:off x="3578"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242">
              <a:extLst>
                <a:ext uri="{FF2B5EF4-FFF2-40B4-BE49-F238E27FC236}">
                  <a16:creationId xmlns:a16="http://schemas.microsoft.com/office/drawing/2014/main" id="{44AD3B72-D7F0-4720-A512-99ACD28C9414}"/>
                </a:ext>
              </a:extLst>
            </p:cNvPr>
            <p:cNvSpPr>
              <a:spLocks noChangeArrowheads="1"/>
            </p:cNvSpPr>
            <p:nvPr/>
          </p:nvSpPr>
          <p:spPr bwMode="auto">
            <a:xfrm>
              <a:off x="3498"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Line 243">
              <a:extLst>
                <a:ext uri="{FF2B5EF4-FFF2-40B4-BE49-F238E27FC236}">
                  <a16:creationId xmlns:a16="http://schemas.microsoft.com/office/drawing/2014/main" id="{086FB7BF-4B7F-4636-A66E-FF7F37716BFD}"/>
                </a:ext>
              </a:extLst>
            </p:cNvPr>
            <p:cNvSpPr>
              <a:spLocks noChangeShapeType="1"/>
            </p:cNvSpPr>
            <p:nvPr/>
          </p:nvSpPr>
          <p:spPr bwMode="auto">
            <a:xfrm>
              <a:off x="4559"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244">
              <a:extLst>
                <a:ext uri="{FF2B5EF4-FFF2-40B4-BE49-F238E27FC236}">
                  <a16:creationId xmlns:a16="http://schemas.microsoft.com/office/drawing/2014/main" id="{38F7697A-26CE-435A-BFB3-DB34DA181CC0}"/>
                </a:ext>
              </a:extLst>
            </p:cNvPr>
            <p:cNvSpPr>
              <a:spLocks noChangeArrowheads="1"/>
            </p:cNvSpPr>
            <p:nvPr/>
          </p:nvSpPr>
          <p:spPr bwMode="auto">
            <a:xfrm>
              <a:off x="4479" y="3752"/>
              <a:ext cx="23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245">
              <a:extLst>
                <a:ext uri="{FF2B5EF4-FFF2-40B4-BE49-F238E27FC236}">
                  <a16:creationId xmlns:a16="http://schemas.microsoft.com/office/drawing/2014/main" id="{8A9C75E7-BA09-41D1-B264-D4D111FA2E3F}"/>
                </a:ext>
              </a:extLst>
            </p:cNvPr>
            <p:cNvSpPr>
              <a:spLocks noChangeShapeType="1"/>
            </p:cNvSpPr>
            <p:nvPr/>
          </p:nvSpPr>
          <p:spPr bwMode="auto">
            <a:xfrm>
              <a:off x="5540" y="3665"/>
              <a:ext cx="0" cy="56"/>
            </a:xfrm>
            <a:prstGeom prst="line">
              <a:avLst/>
            </a:prstGeom>
            <a:noFill/>
            <a:ln w="1111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246">
              <a:extLst>
                <a:ext uri="{FF2B5EF4-FFF2-40B4-BE49-F238E27FC236}">
                  <a16:creationId xmlns:a16="http://schemas.microsoft.com/office/drawing/2014/main" id="{EDD021BA-7AC0-4408-9AEB-61F12FB629DE}"/>
                </a:ext>
              </a:extLst>
            </p:cNvPr>
            <p:cNvSpPr>
              <a:spLocks noChangeArrowheads="1"/>
            </p:cNvSpPr>
            <p:nvPr/>
          </p:nvSpPr>
          <p:spPr bwMode="auto">
            <a:xfrm>
              <a:off x="5421" y="3752"/>
              <a:ext cx="31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47">
              <a:extLst>
                <a:ext uri="{FF2B5EF4-FFF2-40B4-BE49-F238E27FC236}">
                  <a16:creationId xmlns:a16="http://schemas.microsoft.com/office/drawing/2014/main" id="{14996057-C9B1-4FC7-A5AF-2D90D9F89867}"/>
                </a:ext>
              </a:extLst>
            </p:cNvPr>
            <p:cNvSpPr>
              <a:spLocks noChangeArrowheads="1"/>
            </p:cNvSpPr>
            <p:nvPr/>
          </p:nvSpPr>
          <p:spPr bwMode="auto">
            <a:xfrm>
              <a:off x="2136" y="3937"/>
              <a:ext cx="154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rPr>
                <a:t>Household Income Percentile</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47" name="Rectangle 248">
              <a:extLst>
                <a:ext uri="{FF2B5EF4-FFF2-40B4-BE49-F238E27FC236}">
                  <a16:creationId xmlns:a16="http://schemas.microsoft.com/office/drawing/2014/main" id="{27C6149D-10B0-4F1E-9174-A8E6EF2BDAA0}"/>
                </a:ext>
              </a:extLst>
            </p:cNvPr>
            <p:cNvSpPr>
              <a:spLocks noChangeArrowheads="1"/>
            </p:cNvSpPr>
            <p:nvPr/>
          </p:nvSpPr>
          <p:spPr bwMode="auto">
            <a:xfrm>
              <a:off x="3062" y="191"/>
              <a:ext cx="15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a:ln>
                    <a:noFill/>
                  </a:ln>
                  <a:solidFill>
                    <a:srgbClr val="1E2D53"/>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488" name="TextBox 487">
            <a:extLst>
              <a:ext uri="{FF2B5EF4-FFF2-40B4-BE49-F238E27FC236}">
                <a16:creationId xmlns:a16="http://schemas.microsoft.com/office/drawing/2014/main" id="{527C60C8-B783-4B43-ABF1-2C4EE63D9C39}"/>
              </a:ext>
            </a:extLst>
          </p:cNvPr>
          <p:cNvSpPr txBox="1"/>
          <p:nvPr/>
        </p:nvSpPr>
        <p:spPr>
          <a:xfrm>
            <a:off x="1378504" y="353669"/>
            <a:ext cx="10256754" cy="369332"/>
          </a:xfrm>
          <a:prstGeom prst="rect">
            <a:avLst/>
          </a:prstGeom>
          <a:noFill/>
        </p:spPr>
        <p:txBody>
          <a:bodyPr wrap="square" rtlCol="0">
            <a:spAutoFit/>
          </a:bodyPr>
          <a:lstStyle/>
          <a:p>
            <a:r>
              <a:rPr lang="en-US" b="1" dirty="0"/>
              <a:t>Association Between Income and Life Expectancy for 40 Year Old Americans in 2001-2014</a:t>
            </a:r>
          </a:p>
        </p:txBody>
      </p:sp>
    </p:spTree>
    <p:extLst>
      <p:ext uri="{BB962C8B-B14F-4D97-AF65-F5344CB8AC3E}">
        <p14:creationId xmlns:p14="http://schemas.microsoft.com/office/powerpoint/2010/main" val="2715529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Geographics Factors in Life Expectancy (Random Forest Analysis)</a:t>
            </a:r>
          </a:p>
        </p:txBody>
      </p:sp>
      <p:pic>
        <p:nvPicPr>
          <p:cNvPr id="5" name="Content Placeholder 4">
            <a:extLst>
              <a:ext uri="{FF2B5EF4-FFF2-40B4-BE49-F238E27FC236}">
                <a16:creationId xmlns:a16="http://schemas.microsoft.com/office/drawing/2014/main" id="{5699D2AA-A8DC-4555-A557-EA215778931D}"/>
              </a:ext>
            </a:extLst>
          </p:cNvPr>
          <p:cNvPicPr>
            <a:picLocks noGrp="1" noChangeAspect="1"/>
          </p:cNvPicPr>
          <p:nvPr>
            <p:ph idx="1"/>
          </p:nvPr>
        </p:nvPicPr>
        <p:blipFill>
          <a:blip r:embed="rId3"/>
          <a:stretch>
            <a:fillRect/>
          </a:stretch>
        </p:blipFill>
        <p:spPr>
          <a:xfrm>
            <a:off x="801409" y="1842181"/>
            <a:ext cx="4221039" cy="3849687"/>
          </a:xfrm>
        </p:spPr>
      </p:pic>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512204" y="1866032"/>
            <a:ext cx="477479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2.8909933896437754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14.0258676092545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3.745112496208158 </a:t>
            </a:r>
            <a:r>
              <a:rPr lang="en-US" altLang="en-US" sz="1600" b="1" dirty="0">
                <a:solidFill>
                  <a:srgbClr val="000000"/>
                </a:solidFill>
                <a:latin typeface="+mj-lt"/>
                <a:cs typeface="Calibri" panose="020F0502020204030204" pitchFamily="34" charset="0"/>
              </a:rPr>
              <a:t>Accuracy: 96.28%</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graphicFrame>
        <p:nvGraphicFramePr>
          <p:cNvPr id="3" name="Table 2">
            <a:extLst>
              <a:ext uri="{FF2B5EF4-FFF2-40B4-BE49-F238E27FC236}">
                <a16:creationId xmlns:a16="http://schemas.microsoft.com/office/drawing/2014/main" id="{FA56B785-9BB1-4D6F-B6B1-F3CC1A21EB10}"/>
              </a:ext>
            </a:extLst>
          </p:cNvPr>
          <p:cNvGraphicFramePr>
            <a:graphicFrameLocks noGrp="1"/>
          </p:cNvGraphicFramePr>
          <p:nvPr>
            <p:extLst>
              <p:ext uri="{D42A27DB-BD31-4B8C-83A1-F6EECF244321}">
                <p14:modId xmlns:p14="http://schemas.microsoft.com/office/powerpoint/2010/main" val="2510506847"/>
              </p:ext>
            </p:extLst>
          </p:nvPr>
        </p:nvGraphicFramePr>
        <p:xfrm>
          <a:off x="5512203" y="3173396"/>
          <a:ext cx="5086523" cy="2895600"/>
        </p:xfrm>
        <a:graphic>
          <a:graphicData uri="http://schemas.openxmlformats.org/drawingml/2006/table">
            <a:tbl>
              <a:tblPr/>
              <a:tblGrid>
                <a:gridCol w="3605200">
                  <a:extLst>
                    <a:ext uri="{9D8B030D-6E8A-4147-A177-3AD203B41FA5}">
                      <a16:colId xmlns:a16="http://schemas.microsoft.com/office/drawing/2014/main" val="3830329928"/>
                    </a:ext>
                  </a:extLst>
                </a:gridCol>
                <a:gridCol w="1481323">
                  <a:extLst>
                    <a:ext uri="{9D8B030D-6E8A-4147-A177-3AD203B41FA5}">
                      <a16:colId xmlns:a16="http://schemas.microsoft.com/office/drawing/2014/main" val="2555308109"/>
                    </a:ext>
                  </a:extLst>
                </a:gridCol>
              </a:tblGrid>
              <a:tr h="0">
                <a:tc>
                  <a:txBody>
                    <a:bodyPr/>
                    <a:lstStyle/>
                    <a:p>
                      <a:pPr algn="r" fontAlgn="ctr"/>
                      <a:r>
                        <a:rPr lang="en-US" sz="1400" b="1" dirty="0"/>
                        <a:t>Feature</a:t>
                      </a:r>
                      <a:endParaRPr lang="en-US" sz="1400" dirty="0">
                        <a:effectLst/>
                      </a:endParaRPr>
                    </a:p>
                  </a:txBody>
                  <a:tcPr anchor="ctr">
                    <a:lnL>
                      <a:noFill/>
                    </a:lnL>
                    <a:lnR>
                      <a:noFill/>
                    </a:lnR>
                    <a:lnT>
                      <a:noFill/>
                    </a:lnT>
                    <a:lnB>
                      <a:noFill/>
                    </a:lnB>
                    <a:solidFill>
                      <a:srgbClr val="F5F5F5"/>
                    </a:solidFill>
                  </a:tcPr>
                </a:tc>
                <a:tc>
                  <a:txBody>
                    <a:bodyPr/>
                    <a:lstStyle/>
                    <a:p>
                      <a:pPr algn="r" fontAlgn="ctr"/>
                      <a:r>
                        <a:rPr lang="en-US" sz="1400" b="1" dirty="0"/>
                        <a:t>Importance</a:t>
                      </a:r>
                      <a:endParaRPr lang="en-US" sz="1400" dirty="0">
                        <a:effectLst/>
                      </a:endParaRPr>
                    </a:p>
                  </a:txBody>
                  <a:tcPr anchor="ctr">
                    <a:lnL>
                      <a:noFill/>
                    </a:lnL>
                    <a:lnR>
                      <a:noFill/>
                    </a:lnR>
                    <a:lnT>
                      <a:noFill/>
                    </a:lnT>
                    <a:lnB>
                      <a:noFill/>
                    </a:lnB>
                    <a:solidFill>
                      <a:srgbClr val="F5F5F5"/>
                    </a:solidFill>
                  </a:tcPr>
                </a:tc>
                <a:extLst>
                  <a:ext uri="{0D108BD9-81ED-4DB2-BD59-A6C34878D82A}">
                    <a16:rowId xmlns:a16="http://schemas.microsoft.com/office/drawing/2014/main" val="1111980027"/>
                  </a:ext>
                </a:extLst>
              </a:tr>
              <a:tr h="0">
                <a:tc>
                  <a:txBody>
                    <a:bodyPr/>
                    <a:lstStyle/>
                    <a:p>
                      <a:pPr algn="r" fontAlgn="ctr"/>
                      <a:r>
                        <a:rPr lang="en-US" sz="1400" b="1" dirty="0">
                          <a:effectLst/>
                        </a:rPr>
                        <a:t>med_hhinc2016 </a:t>
                      </a:r>
                      <a:r>
                        <a:rPr lang="en-US" sz="1400" b="1" dirty="0"/>
                        <a:t>(med household income): </a:t>
                      </a:r>
                      <a:endParaRPr lang="en-US" sz="1400" b="1" dirty="0">
                        <a:effectLst/>
                      </a:endParaRPr>
                    </a:p>
                  </a:txBody>
                  <a:tcPr anchor="ctr">
                    <a:lnL>
                      <a:noFill/>
                    </a:lnL>
                    <a:lnR>
                      <a:noFill/>
                    </a:lnR>
                    <a:lnT>
                      <a:noFill/>
                    </a:lnT>
                    <a:lnB>
                      <a:noFill/>
                    </a:lnB>
                    <a:solidFill>
                      <a:srgbClr val="F5F5F5"/>
                    </a:solidFill>
                  </a:tcPr>
                </a:tc>
                <a:tc>
                  <a:txBody>
                    <a:bodyPr/>
                    <a:lstStyle/>
                    <a:p>
                      <a:pPr algn="r" fontAlgn="ctr"/>
                      <a:r>
                        <a:rPr lang="en-US" sz="1400" b="1" dirty="0">
                          <a:effectLst/>
                        </a:rPr>
                        <a:t>7.006728e-01</a:t>
                      </a:r>
                    </a:p>
                  </a:txBody>
                  <a:tcPr anchor="ctr">
                    <a:lnL>
                      <a:noFill/>
                    </a:lnL>
                    <a:lnR>
                      <a:noFill/>
                    </a:lnR>
                    <a:lnT>
                      <a:noFill/>
                    </a:lnT>
                    <a:lnB>
                      <a:noFill/>
                    </a:lnB>
                    <a:solidFill>
                      <a:srgbClr val="F5F5F5"/>
                    </a:solidFill>
                  </a:tcPr>
                </a:tc>
                <a:extLst>
                  <a:ext uri="{0D108BD9-81ED-4DB2-BD59-A6C34878D82A}">
                    <a16:rowId xmlns:a16="http://schemas.microsoft.com/office/drawing/2014/main" val="1504367922"/>
                  </a:ext>
                </a:extLst>
              </a:tr>
              <a:tr h="0">
                <a:tc>
                  <a:txBody>
                    <a:bodyPr/>
                    <a:lstStyle/>
                    <a:p>
                      <a:pPr algn="r" fontAlgn="ctr"/>
                      <a:r>
                        <a:rPr lang="en-US" sz="1400" b="1" dirty="0">
                          <a:effectLst/>
                        </a:rPr>
                        <a:t>frac_coll_plus2010 (fraction of population college educated)</a:t>
                      </a:r>
                    </a:p>
                  </a:txBody>
                  <a:tcPr anchor="ctr">
                    <a:lnL>
                      <a:noFill/>
                    </a:lnL>
                    <a:lnR>
                      <a:noFill/>
                    </a:lnR>
                    <a:lnT>
                      <a:noFill/>
                    </a:lnT>
                    <a:lnB>
                      <a:noFill/>
                    </a:lnB>
                    <a:solidFill>
                      <a:srgbClr val="FFFFFF"/>
                    </a:solidFill>
                  </a:tcPr>
                </a:tc>
                <a:tc>
                  <a:txBody>
                    <a:bodyPr/>
                    <a:lstStyle/>
                    <a:p>
                      <a:pPr algn="r" fontAlgn="ctr"/>
                      <a:r>
                        <a:rPr lang="en-US" sz="1400" b="1" dirty="0">
                          <a:effectLst/>
                        </a:rPr>
                        <a:t>1.311336e-01</a:t>
                      </a:r>
                    </a:p>
                  </a:txBody>
                  <a:tcPr anchor="ctr">
                    <a:lnL>
                      <a:noFill/>
                    </a:lnL>
                    <a:lnR>
                      <a:noFill/>
                    </a:lnR>
                    <a:lnT>
                      <a:noFill/>
                    </a:lnT>
                    <a:lnB>
                      <a:noFill/>
                    </a:lnB>
                    <a:solidFill>
                      <a:srgbClr val="FFFFFF"/>
                    </a:solidFill>
                  </a:tcPr>
                </a:tc>
                <a:extLst>
                  <a:ext uri="{0D108BD9-81ED-4DB2-BD59-A6C34878D82A}">
                    <a16:rowId xmlns:a16="http://schemas.microsoft.com/office/drawing/2014/main" val="2813175507"/>
                  </a:ext>
                </a:extLst>
              </a:tr>
              <a:tr h="0">
                <a:tc>
                  <a:txBody>
                    <a:bodyPr/>
                    <a:lstStyle/>
                    <a:p>
                      <a:pPr algn="r" fontAlgn="ctr"/>
                      <a:r>
                        <a:rPr lang="en-US" sz="1400" b="1" dirty="0">
                          <a:effectLst/>
                        </a:rPr>
                        <a:t>foreign_share2010 </a:t>
                      </a:r>
                      <a:r>
                        <a:rPr lang="en-US" sz="1400" b="1" dirty="0"/>
                        <a:t>(fraction of foreign born): </a:t>
                      </a:r>
                      <a:r>
                        <a:rPr lang="en-US" sz="1400" b="1" dirty="0">
                          <a:effectLst/>
                        </a:rPr>
                        <a:t> </a:t>
                      </a:r>
                    </a:p>
                  </a:txBody>
                  <a:tcPr anchor="ctr">
                    <a:lnL>
                      <a:noFill/>
                    </a:lnL>
                    <a:lnR>
                      <a:noFill/>
                    </a:lnR>
                    <a:lnT>
                      <a:noFill/>
                    </a:lnT>
                    <a:lnB>
                      <a:noFill/>
                    </a:lnB>
                    <a:solidFill>
                      <a:srgbClr val="F5F5F5"/>
                    </a:solidFill>
                  </a:tcPr>
                </a:tc>
                <a:tc>
                  <a:txBody>
                    <a:bodyPr/>
                    <a:lstStyle/>
                    <a:p>
                      <a:pPr algn="r" fontAlgn="ctr"/>
                      <a:r>
                        <a:rPr lang="en-US" sz="1400" b="1" dirty="0">
                          <a:effectLst/>
                        </a:rPr>
                        <a:t>1.094711e-01</a:t>
                      </a:r>
                    </a:p>
                  </a:txBody>
                  <a:tcPr anchor="ctr">
                    <a:lnL>
                      <a:noFill/>
                    </a:lnL>
                    <a:lnR>
                      <a:noFill/>
                    </a:lnR>
                    <a:lnT>
                      <a:noFill/>
                    </a:lnT>
                    <a:lnB>
                      <a:noFill/>
                    </a:lnB>
                    <a:solidFill>
                      <a:srgbClr val="F5F5F5"/>
                    </a:solidFill>
                  </a:tcPr>
                </a:tc>
                <a:extLst>
                  <a:ext uri="{0D108BD9-81ED-4DB2-BD59-A6C34878D82A}">
                    <a16:rowId xmlns:a16="http://schemas.microsoft.com/office/drawing/2014/main" val="1738939472"/>
                  </a:ext>
                </a:extLst>
              </a:tr>
              <a:tr h="0">
                <a:tc>
                  <a:txBody>
                    <a:bodyPr/>
                    <a:lstStyle/>
                    <a:p>
                      <a:pPr algn="r" fontAlgn="ctr"/>
                      <a:r>
                        <a:rPr lang="en-US" sz="1400" b="1" dirty="0">
                          <a:effectLst/>
                        </a:rPr>
                        <a:t>Popdensity2010 </a:t>
                      </a:r>
                      <a:r>
                        <a:rPr lang="en-US" sz="1400" b="1" dirty="0"/>
                        <a:t>(population per sq mile): </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US" sz="1400" b="1" dirty="0">
                          <a:effectLst/>
                        </a:rPr>
                        <a:t>2.254595e-02</a:t>
                      </a:r>
                    </a:p>
                  </a:txBody>
                  <a:tcPr anchor="ctr">
                    <a:lnL>
                      <a:noFill/>
                    </a:lnL>
                    <a:lnR>
                      <a:noFill/>
                    </a:lnR>
                    <a:lnT>
                      <a:noFill/>
                    </a:lnT>
                    <a:lnB>
                      <a:noFill/>
                    </a:lnB>
                    <a:solidFill>
                      <a:srgbClr val="FFFFFF"/>
                    </a:solidFill>
                  </a:tcPr>
                </a:tc>
                <a:extLst>
                  <a:ext uri="{0D108BD9-81ED-4DB2-BD59-A6C34878D82A}">
                    <a16:rowId xmlns:a16="http://schemas.microsoft.com/office/drawing/2014/main" val="873073887"/>
                  </a:ext>
                </a:extLst>
              </a:tr>
              <a:tr h="0">
                <a:tc>
                  <a:txBody>
                    <a:bodyPr/>
                    <a:lstStyle/>
                    <a:p>
                      <a:pPr algn="r" fontAlgn="ctr"/>
                      <a:r>
                        <a:rPr lang="en-US" sz="1400" b="1" dirty="0">
                          <a:effectLst/>
                        </a:rPr>
                        <a:t>singleparent_share2010 (fraction of single parent households)</a:t>
                      </a:r>
                    </a:p>
                  </a:txBody>
                  <a:tcPr anchor="ctr">
                    <a:lnL>
                      <a:noFill/>
                    </a:lnL>
                    <a:lnR>
                      <a:noFill/>
                    </a:lnR>
                    <a:lnT>
                      <a:noFill/>
                    </a:lnT>
                    <a:lnB>
                      <a:noFill/>
                    </a:lnB>
                    <a:solidFill>
                      <a:srgbClr val="FFFFFF"/>
                    </a:solidFill>
                  </a:tcPr>
                </a:tc>
                <a:tc>
                  <a:txBody>
                    <a:bodyPr/>
                    <a:lstStyle/>
                    <a:p>
                      <a:pPr algn="r" fontAlgn="ctr"/>
                      <a:r>
                        <a:rPr lang="en-US" sz="1400" b="1" dirty="0">
                          <a:effectLst/>
                        </a:rPr>
                        <a:t>1.021012e-02</a:t>
                      </a:r>
                    </a:p>
                  </a:txBody>
                  <a:tcPr anchor="ctr">
                    <a:lnL>
                      <a:noFill/>
                    </a:lnL>
                    <a:lnR>
                      <a:noFill/>
                    </a:lnR>
                    <a:lnT>
                      <a:noFill/>
                    </a:lnT>
                    <a:lnB>
                      <a:noFill/>
                    </a:lnB>
                    <a:solidFill>
                      <a:srgbClr val="FFFFFF"/>
                    </a:solidFill>
                  </a:tcPr>
                </a:tc>
                <a:extLst>
                  <a:ext uri="{0D108BD9-81ED-4DB2-BD59-A6C34878D82A}">
                    <a16:rowId xmlns:a16="http://schemas.microsoft.com/office/drawing/2014/main" val="352311652"/>
                  </a:ext>
                </a:extLst>
              </a:tr>
            </a:tbl>
          </a:graphicData>
        </a:graphic>
      </p:graphicFrame>
    </p:spTree>
    <p:extLst>
      <p:ext uri="{BB962C8B-B14F-4D97-AF65-F5344CB8AC3E}">
        <p14:creationId xmlns:p14="http://schemas.microsoft.com/office/powerpoint/2010/main" val="174524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37D2-1D18-44AE-8962-11A86DC2D019}"/>
              </a:ext>
            </a:extLst>
          </p:cNvPr>
          <p:cNvSpPr>
            <a:spLocks noGrp="1"/>
          </p:cNvSpPr>
          <p:nvPr>
            <p:ph type="title"/>
          </p:nvPr>
        </p:nvSpPr>
        <p:spPr>
          <a:xfrm>
            <a:off x="1066800" y="642594"/>
            <a:ext cx="10058400" cy="663692"/>
          </a:xfrm>
        </p:spPr>
        <p:txBody>
          <a:bodyPr>
            <a:normAutofit fontScale="90000"/>
          </a:bodyPr>
          <a:lstStyle/>
          <a:p>
            <a:r>
              <a:rPr lang="en-US" b="1" dirty="0"/>
              <a:t>Social, Economic, and Geographics Factors in Life Expectancy (Decision Tree Analysis)</a:t>
            </a:r>
          </a:p>
        </p:txBody>
      </p:sp>
      <p:sp>
        <p:nvSpPr>
          <p:cNvPr id="6" name="Rectangle 1">
            <a:extLst>
              <a:ext uri="{FF2B5EF4-FFF2-40B4-BE49-F238E27FC236}">
                <a16:creationId xmlns:a16="http://schemas.microsoft.com/office/drawing/2014/main" id="{175F1DF0-85D1-42AA-9867-737303E1B833}"/>
              </a:ext>
            </a:extLst>
          </p:cNvPr>
          <p:cNvSpPr>
            <a:spLocks noChangeArrowheads="1"/>
          </p:cNvSpPr>
          <p:nvPr/>
        </p:nvSpPr>
        <p:spPr bwMode="auto">
          <a:xfrm>
            <a:off x="5512204" y="1833374"/>
            <a:ext cx="4774796"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Absolute Error: 0.8792662774044289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Mean Squared Error: 4.276068084168778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mj-lt"/>
                <a:cs typeface="Calibri" panose="020F0502020204030204" pitchFamily="34" charset="0"/>
              </a:rPr>
              <a:t>Root Mean Squared Error: 2.067865586581676 </a:t>
            </a:r>
            <a:r>
              <a:rPr lang="en-US" altLang="en-US" sz="1600" b="1" dirty="0">
                <a:solidFill>
                  <a:srgbClr val="000000"/>
                </a:solidFill>
                <a:latin typeface="+mj-lt"/>
                <a:cs typeface="Calibri" panose="020F0502020204030204" pitchFamily="34" charset="0"/>
              </a:rPr>
              <a:t>Accuracy: 98.87%</a:t>
            </a:r>
            <a:r>
              <a:rPr kumimoji="0" lang="en-US" altLang="en-US" sz="1600" b="1" i="0" u="none" strike="noStrike" cap="none" normalizeH="0" baseline="0" dirty="0">
                <a:ln>
                  <a:noFill/>
                </a:ln>
                <a:solidFill>
                  <a:schemeClr val="tx1"/>
                </a:solidFill>
                <a:effectLst/>
                <a:latin typeface="+mj-lt"/>
                <a:cs typeface="Calibri" panose="020F0502020204030204" pitchFamily="34" charset="0"/>
              </a:rPr>
              <a:t> </a:t>
            </a:r>
          </a:p>
        </p:txBody>
      </p:sp>
      <p:sp>
        <p:nvSpPr>
          <p:cNvPr id="8" name="TextBox 7">
            <a:extLst>
              <a:ext uri="{FF2B5EF4-FFF2-40B4-BE49-F238E27FC236}">
                <a16:creationId xmlns:a16="http://schemas.microsoft.com/office/drawing/2014/main" id="{DCB0739B-E330-4598-823A-7DFC5485227D}"/>
              </a:ext>
            </a:extLst>
          </p:cNvPr>
          <p:cNvSpPr txBox="1"/>
          <p:nvPr/>
        </p:nvSpPr>
        <p:spPr>
          <a:xfrm>
            <a:off x="5512204" y="3028360"/>
            <a:ext cx="6208741" cy="1569660"/>
          </a:xfrm>
          <a:prstGeom prst="rect">
            <a:avLst/>
          </a:prstGeom>
          <a:solidFill>
            <a:schemeClr val="bg1"/>
          </a:solidFill>
        </p:spPr>
        <p:txBody>
          <a:bodyPr wrap="square">
            <a:spAutoFit/>
          </a:bodyPr>
          <a:lstStyle/>
          <a:p>
            <a:r>
              <a:rPr lang="en-US" sz="1600" b="1" dirty="0"/>
              <a:t>feature	                                                       importance</a:t>
            </a:r>
          </a:p>
          <a:p>
            <a:r>
              <a:rPr lang="en-US" sz="1600" b="1" dirty="0"/>
              <a:t>med_hhinc2016 (med household income): 	0.413172</a:t>
            </a:r>
          </a:p>
          <a:p>
            <a:r>
              <a:rPr lang="en-US" sz="1600" b="1" dirty="0"/>
              <a:t>poor_share2010 (fraction of indigent in population): 0.110481</a:t>
            </a:r>
          </a:p>
          <a:p>
            <a:r>
              <a:rPr lang="en-US" sz="1600" b="1" dirty="0"/>
              <a:t>foreign_share2010 (fraction of foreign born): 0.096254</a:t>
            </a:r>
          </a:p>
          <a:p>
            <a:r>
              <a:rPr lang="en-US" sz="1600" b="1" dirty="0"/>
              <a:t>popdensity2010  (population per sq mile): 0.043347 job_density_2013  (</a:t>
            </a:r>
            <a:r>
              <a:rPr lang="en-US" sz="1600" b="1" i="0" dirty="0">
                <a:solidFill>
                  <a:srgbClr val="202124"/>
                </a:solidFill>
                <a:effectLst/>
              </a:rPr>
              <a:t>number of jobs per sq mile): </a:t>
            </a:r>
            <a:r>
              <a:rPr lang="en-US" sz="1600" b="1" dirty="0"/>
              <a:t>0.039791</a:t>
            </a:r>
          </a:p>
        </p:txBody>
      </p:sp>
      <p:pic>
        <p:nvPicPr>
          <p:cNvPr id="12" name="Picture 11">
            <a:extLst>
              <a:ext uri="{FF2B5EF4-FFF2-40B4-BE49-F238E27FC236}">
                <a16:creationId xmlns:a16="http://schemas.microsoft.com/office/drawing/2014/main" id="{18DC48E2-CF99-492C-A5DD-00AA74960CD2}"/>
              </a:ext>
            </a:extLst>
          </p:cNvPr>
          <p:cNvPicPr>
            <a:picLocks noChangeAspect="1"/>
          </p:cNvPicPr>
          <p:nvPr/>
        </p:nvPicPr>
        <p:blipFill>
          <a:blip r:embed="rId3"/>
          <a:stretch>
            <a:fillRect/>
          </a:stretch>
        </p:blipFill>
        <p:spPr>
          <a:xfrm>
            <a:off x="693863" y="1760308"/>
            <a:ext cx="4552950" cy="4455098"/>
          </a:xfrm>
          <a:prstGeom prst="rect">
            <a:avLst/>
          </a:prstGeom>
        </p:spPr>
      </p:pic>
      <p:sp>
        <p:nvSpPr>
          <p:cNvPr id="4" name="Rectangle 1">
            <a:extLst>
              <a:ext uri="{FF2B5EF4-FFF2-40B4-BE49-F238E27FC236}">
                <a16:creationId xmlns:a16="http://schemas.microsoft.com/office/drawing/2014/main" id="{D2F45B2F-C851-4415-BE09-E0CBA6B0E76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Mean Absolute Error: 0.8792662774044289 Mean Squared Error: 4.276068084168778 Root Mean Squared Error: 2.067865586581676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8236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39C5-87D3-4DB7-90FF-913C33258787}"/>
              </a:ext>
            </a:extLst>
          </p:cNvPr>
          <p:cNvSpPr>
            <a:spLocks noGrp="1"/>
          </p:cNvSpPr>
          <p:nvPr>
            <p:ph type="title"/>
          </p:nvPr>
        </p:nvSpPr>
        <p:spPr>
          <a:xfrm>
            <a:off x="1066800" y="642594"/>
            <a:ext cx="10058400" cy="500406"/>
          </a:xfrm>
        </p:spPr>
        <p:txBody>
          <a:bodyPr>
            <a:normAutofit fontScale="90000"/>
          </a:bodyPr>
          <a:lstStyle/>
          <a:p>
            <a:pPr algn="ctr"/>
            <a:r>
              <a:rPr lang="en-US" b="1" dirty="0"/>
              <a:t>The Disconnect</a:t>
            </a:r>
          </a:p>
        </p:txBody>
      </p:sp>
      <p:pic>
        <p:nvPicPr>
          <p:cNvPr id="4" name="Picture 3">
            <a:extLst>
              <a:ext uri="{FF2B5EF4-FFF2-40B4-BE49-F238E27FC236}">
                <a16:creationId xmlns:a16="http://schemas.microsoft.com/office/drawing/2014/main" id="{E571D37A-4F0C-48FD-82B1-771D86413552}"/>
              </a:ext>
            </a:extLst>
          </p:cNvPr>
          <p:cNvPicPr>
            <a:picLocks noChangeAspect="1"/>
          </p:cNvPicPr>
          <p:nvPr/>
        </p:nvPicPr>
        <p:blipFill>
          <a:blip r:embed="rId3"/>
          <a:stretch>
            <a:fillRect/>
          </a:stretch>
        </p:blipFill>
        <p:spPr>
          <a:xfrm>
            <a:off x="1964871" y="1609044"/>
            <a:ext cx="3752850" cy="4040642"/>
          </a:xfrm>
          <a:prstGeom prst="rect">
            <a:avLst/>
          </a:prstGeom>
        </p:spPr>
      </p:pic>
      <p:pic>
        <p:nvPicPr>
          <p:cNvPr id="5" name="Picture 4">
            <a:extLst>
              <a:ext uri="{FF2B5EF4-FFF2-40B4-BE49-F238E27FC236}">
                <a16:creationId xmlns:a16="http://schemas.microsoft.com/office/drawing/2014/main" id="{5CD26FB0-5D2F-4521-B2A0-1E36D978FAF4}"/>
              </a:ext>
            </a:extLst>
          </p:cNvPr>
          <p:cNvPicPr>
            <a:picLocks noChangeAspect="1"/>
          </p:cNvPicPr>
          <p:nvPr/>
        </p:nvPicPr>
        <p:blipFill>
          <a:blip r:embed="rId4"/>
          <a:stretch>
            <a:fillRect/>
          </a:stretch>
        </p:blipFill>
        <p:spPr>
          <a:xfrm>
            <a:off x="6259286" y="1609044"/>
            <a:ext cx="3638550" cy="4040642"/>
          </a:xfrm>
          <a:prstGeom prst="rect">
            <a:avLst/>
          </a:prstGeom>
        </p:spPr>
      </p:pic>
      <p:sp>
        <p:nvSpPr>
          <p:cNvPr id="3" name="TextBox 2">
            <a:extLst>
              <a:ext uri="{FF2B5EF4-FFF2-40B4-BE49-F238E27FC236}">
                <a16:creationId xmlns:a16="http://schemas.microsoft.com/office/drawing/2014/main" id="{2499749D-8F30-45FB-AF50-06873DE221B9}"/>
              </a:ext>
            </a:extLst>
          </p:cNvPr>
          <p:cNvSpPr txBox="1"/>
          <p:nvPr/>
        </p:nvSpPr>
        <p:spPr>
          <a:xfrm>
            <a:off x="538842" y="6057900"/>
            <a:ext cx="2890158" cy="307777"/>
          </a:xfrm>
          <a:prstGeom prst="rect">
            <a:avLst/>
          </a:prstGeom>
          <a:noFill/>
        </p:spPr>
        <p:txBody>
          <a:bodyPr wrap="square" rtlCol="0">
            <a:spAutoFit/>
          </a:bodyPr>
          <a:lstStyle/>
          <a:p>
            <a:r>
              <a:rPr lang="en-US" sz="1400" b="1" dirty="0"/>
              <a:t>Pew Research Jan 2020</a:t>
            </a:r>
          </a:p>
        </p:txBody>
      </p:sp>
    </p:spTree>
    <p:extLst>
      <p:ext uri="{BB962C8B-B14F-4D97-AF65-F5344CB8AC3E}">
        <p14:creationId xmlns:p14="http://schemas.microsoft.com/office/powerpoint/2010/main" val="140085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Political Solutions Seem Less Likely…</a:t>
            </a:r>
          </a:p>
        </p:txBody>
      </p:sp>
      <p:pic>
        <p:nvPicPr>
          <p:cNvPr id="5" name="Picture 4">
            <a:extLst>
              <a:ext uri="{FF2B5EF4-FFF2-40B4-BE49-F238E27FC236}">
                <a16:creationId xmlns:a16="http://schemas.microsoft.com/office/drawing/2014/main" id="{6064E6FC-B4F7-4AED-9A52-33D682D41F4E}"/>
              </a:ext>
            </a:extLst>
          </p:cNvPr>
          <p:cNvPicPr>
            <a:picLocks noChangeAspect="1"/>
          </p:cNvPicPr>
          <p:nvPr/>
        </p:nvPicPr>
        <p:blipFill>
          <a:blip r:embed="rId3"/>
          <a:stretch>
            <a:fillRect/>
          </a:stretch>
        </p:blipFill>
        <p:spPr>
          <a:xfrm>
            <a:off x="6417127" y="1330778"/>
            <a:ext cx="5715000" cy="4884627"/>
          </a:xfrm>
          <a:prstGeom prst="rect">
            <a:avLst/>
          </a:prstGeom>
        </p:spPr>
      </p:pic>
      <p:pic>
        <p:nvPicPr>
          <p:cNvPr id="6" name="Picture 5">
            <a:extLst>
              <a:ext uri="{FF2B5EF4-FFF2-40B4-BE49-F238E27FC236}">
                <a16:creationId xmlns:a16="http://schemas.microsoft.com/office/drawing/2014/main" id="{25D27322-92DF-4DDB-B706-BE59F0F0A6EA}"/>
              </a:ext>
            </a:extLst>
          </p:cNvPr>
          <p:cNvPicPr>
            <a:picLocks noChangeAspect="1"/>
          </p:cNvPicPr>
          <p:nvPr/>
        </p:nvPicPr>
        <p:blipFill>
          <a:blip r:embed="rId4"/>
          <a:stretch>
            <a:fillRect/>
          </a:stretch>
        </p:blipFill>
        <p:spPr>
          <a:xfrm>
            <a:off x="14961" y="1330778"/>
            <a:ext cx="6206226" cy="4884627"/>
          </a:xfrm>
          <a:prstGeom prst="rect">
            <a:avLst/>
          </a:prstGeom>
        </p:spPr>
      </p:pic>
    </p:spTree>
    <p:extLst>
      <p:ext uri="{BB962C8B-B14F-4D97-AF65-F5344CB8AC3E}">
        <p14:creationId xmlns:p14="http://schemas.microsoft.com/office/powerpoint/2010/main" val="3149756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1415-7295-499C-914B-4F81ED1876BE}"/>
              </a:ext>
            </a:extLst>
          </p:cNvPr>
          <p:cNvSpPr>
            <a:spLocks noGrp="1"/>
          </p:cNvSpPr>
          <p:nvPr>
            <p:ph type="title"/>
          </p:nvPr>
        </p:nvSpPr>
        <p:spPr>
          <a:xfrm>
            <a:off x="1066800" y="283361"/>
            <a:ext cx="10058400" cy="859635"/>
          </a:xfrm>
        </p:spPr>
        <p:txBody>
          <a:bodyPr>
            <a:normAutofit/>
          </a:bodyPr>
          <a:lstStyle/>
          <a:p>
            <a:pPr algn="ctr"/>
            <a:r>
              <a:rPr lang="en-US" sz="3600" b="1" dirty="0"/>
              <a:t>Or Dependent on Political Shifts (Right).</a:t>
            </a:r>
          </a:p>
        </p:txBody>
      </p:sp>
      <p:pic>
        <p:nvPicPr>
          <p:cNvPr id="4" name="Picture 3">
            <a:extLst>
              <a:ext uri="{FF2B5EF4-FFF2-40B4-BE49-F238E27FC236}">
                <a16:creationId xmlns:a16="http://schemas.microsoft.com/office/drawing/2014/main" id="{15759049-F9B5-4A5D-9529-DEF842649910}"/>
              </a:ext>
            </a:extLst>
          </p:cNvPr>
          <p:cNvPicPr>
            <a:picLocks noChangeAspect="1"/>
          </p:cNvPicPr>
          <p:nvPr/>
        </p:nvPicPr>
        <p:blipFill>
          <a:blip r:embed="rId3"/>
          <a:stretch>
            <a:fillRect/>
          </a:stretch>
        </p:blipFill>
        <p:spPr>
          <a:xfrm>
            <a:off x="3292250" y="1748663"/>
            <a:ext cx="5644923" cy="4619482"/>
          </a:xfrm>
          <a:prstGeom prst="rect">
            <a:avLst/>
          </a:prstGeom>
        </p:spPr>
      </p:pic>
      <p:sp>
        <p:nvSpPr>
          <p:cNvPr id="7" name="Title 1">
            <a:extLst>
              <a:ext uri="{FF2B5EF4-FFF2-40B4-BE49-F238E27FC236}">
                <a16:creationId xmlns:a16="http://schemas.microsoft.com/office/drawing/2014/main" id="{F9EB4E71-0206-4055-9A7F-0712B920CEDB}"/>
              </a:ext>
            </a:extLst>
          </p:cNvPr>
          <p:cNvSpPr txBox="1">
            <a:spLocks/>
          </p:cNvSpPr>
          <p:nvPr/>
        </p:nvSpPr>
        <p:spPr>
          <a:xfrm>
            <a:off x="3292250" y="1016012"/>
            <a:ext cx="5644923" cy="73265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2400" b="1" dirty="0"/>
              <a:t>Tax Cuts and Jobs Act of 2017</a:t>
            </a:r>
          </a:p>
        </p:txBody>
      </p:sp>
    </p:spTree>
    <p:extLst>
      <p:ext uri="{BB962C8B-B14F-4D97-AF65-F5344CB8AC3E}">
        <p14:creationId xmlns:p14="http://schemas.microsoft.com/office/powerpoint/2010/main" val="3430536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{A55E618D-4966-4CAC-BDFA-44FD899D0CEC}tf78438558_win32</Template>
  <TotalTime>1795</TotalTime>
  <Words>929</Words>
  <Application>Microsoft Office PowerPoint</Application>
  <PresentationFormat>Widescreen</PresentationFormat>
  <Paragraphs>93</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Century Gothic</vt:lpstr>
      <vt:lpstr>Courier New</vt:lpstr>
      <vt:lpstr>Garamond</vt:lpstr>
      <vt:lpstr>Lato</vt:lpstr>
      <vt:lpstr>Lora</vt:lpstr>
      <vt:lpstr>Roboto</vt:lpstr>
      <vt:lpstr>Roboto Condensed</vt:lpstr>
      <vt:lpstr>SavonVTI</vt:lpstr>
      <vt:lpstr>DatA RELATED to THE DISCONTENT?</vt:lpstr>
      <vt:lpstr>PowerPoint Presentation</vt:lpstr>
      <vt:lpstr>PowerPoint Presentation</vt:lpstr>
      <vt:lpstr>PowerPoint Presentation</vt:lpstr>
      <vt:lpstr>Social, Economic, and Geographics Factors in Life Expectancy (Random Forest Analysis)</vt:lpstr>
      <vt:lpstr>Social, Economic, and Geographics Factors in Life Expectancy (Decision Tree Analysis)</vt:lpstr>
      <vt:lpstr>The Disconnect</vt:lpstr>
      <vt:lpstr>Political Solutions Seem Less Likely…</vt:lpstr>
      <vt:lpstr>Or Dependent on Political Shifts (Right).</vt:lpstr>
      <vt:lpstr>Or Dependent on Political Shifts (Left).</vt:lpstr>
      <vt:lpstr>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BEHIND THE DISCONTENT</dc:title>
  <dc:creator>Sammy Cho</dc:creator>
  <cp:lastModifiedBy>Sammy Cho</cp:lastModifiedBy>
  <cp:revision>38</cp:revision>
  <dcterms:created xsi:type="dcterms:W3CDTF">2021-01-28T01:55:22Z</dcterms:created>
  <dcterms:modified xsi:type="dcterms:W3CDTF">2021-03-15T00:40:21Z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