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3"/>
  </p:notesMasterIdLst>
  <p:sldIdLst>
    <p:sldId id="257" r:id="rId5"/>
    <p:sldId id="260" r:id="rId6"/>
    <p:sldId id="261" r:id="rId7"/>
    <p:sldId id="259" r:id="rId8"/>
    <p:sldId id="262" r:id="rId9"/>
    <p:sldId id="263" r:id="rId10"/>
    <p:sldId id="264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4" autoAdjust="0"/>
    <p:restoredTop sz="86693" autoAdjust="0"/>
  </p:normalViewPr>
  <p:slideViewPr>
    <p:cSldViewPr snapToGrid="0">
      <p:cViewPr varScale="1">
        <p:scale>
          <a:sx n="47" d="100"/>
          <a:sy n="47" d="100"/>
        </p:scale>
        <p:origin x="1080" y="58"/>
      </p:cViewPr>
      <p:guideLst/>
    </p:cSldViewPr>
  </p:slideViewPr>
  <p:notesTextViewPr>
    <p:cViewPr>
      <p:scale>
        <a:sx n="1" d="1"/>
        <a:sy n="1" d="1"/>
      </p:scale>
      <p:origin x="0" y="-7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7D4EC-ED80-4309-8A59-92ED8237A52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A5A1A-5BF4-424E-B778-ED7528A4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9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wresearch.org/social-trends/2020/01/09/most-americans-say-there-is-too-much-economic-inequality-in-the-u-s-but-fewer-than-half-call-it-a-top-priority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18/02/15/opinion/democracy-inequality-thomas-piketty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*The bottom line is that before-tax income inequality has risen since the 1970s, despite an increase in government transfer payments. Because high-income people pay higher average tax rates than others, federal taxes reduce inequality. But the mitigating effect of taxes is about the same today as before 1980. Thus, after-tax income inequality has increased about as much as before-tax inequality. Taxes have not exacerbated increasing income inequality, but have not done much to offset it.-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Brookings Institute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A5A1A-5BF4-424E-B778-ED7528A4FB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0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**The data does not factor In Trump tax plan and economic impacts of COVID-19 pandemic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A5A1A-5BF4-424E-B778-ED7528A4FB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6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Federal Reserve Economic Data- Median Net Worth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A5A1A-5BF4-424E-B778-ED7528A4FB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15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**Before COVID-19 pandemic but also during Opioid crisis</a:t>
            </a:r>
          </a:p>
          <a:p>
            <a:r>
              <a:rPr lang="en-US" dirty="0"/>
              <a:t>**Based on  JAMA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A5A1A-5BF4-424E-B778-ED7528A4FB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https://www.pewresearch.org/social-trends/2020/01/09/most-americans-say-there-is-too-much-economic-inequality-in-the-u-s-but-fewer-than-half-call-it-a-top-priority/</a:t>
            </a:r>
            <a:r>
              <a:rPr lang="en-US" dirty="0"/>
              <a:t> Pew Research Jan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A5A1A-5BF4-424E-B778-ED7528A4FB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5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https://www.nytimes.com/2018/02/15/opinion/democracy-inequality-thomas-piketty.html</a:t>
            </a:r>
            <a:r>
              <a:rPr lang="en-US" dirty="0"/>
              <a:t>-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https://www.researchgate.net/publication/262101269 Why Hasn't Democracy Slowed Rising Inequality?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Article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Journal of Economic Perspectives · August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A5A1A-5BF4-424E-B778-ED7528A4FB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6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*The bottom line is that before-tax income inequality has risen since the 1970s, despite an increase in government transfer payments. Because high-income people pay higher average tax rates than others, federal taxes reduce inequality. But the mitigating effect of taxes is about the same today as before 1980. Thus, after-tax income inequality has increased about as much as before-tax inequality. Taxes have not exacerbated increasing income inequality, but have not done much to offset it.- Brookings Institute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A5A1A-5BF4-424E-B778-ED7528A4FB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0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2355273"/>
            <a:ext cx="4775075" cy="220037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The book “</a:t>
            </a:r>
            <a:r>
              <a:rPr lang="en-US" dirty="0" err="1">
                <a:solidFill>
                  <a:schemeClr val="tx1"/>
                </a:solidFill>
              </a:rPr>
              <a:t>Angrynomics</a:t>
            </a:r>
            <a:r>
              <a:rPr lang="en-US" dirty="0">
                <a:solidFill>
                  <a:schemeClr val="tx1"/>
                </a:solidFill>
              </a:rPr>
              <a:t>” looked at political discontent due to economic inequality. The proposed research involves the data analysis of taxes, inequality, and health (life expectancy). The solutions will be politically difficult to achieve.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9A7E7F-CCF4-4838-99C1-F007E281F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895" y="125084"/>
            <a:ext cx="8933796" cy="1066407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DatA</a:t>
            </a:r>
            <a:r>
              <a:rPr lang="en-US" sz="2800" dirty="0">
                <a:solidFill>
                  <a:schemeClr val="bg1"/>
                </a:solidFill>
              </a:rPr>
              <a:t> RELATED to THE DISCONTENT?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A0329-B8DD-46B3-9222-131C056D0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4" y="1042987"/>
            <a:ext cx="31337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EC1B13-93E3-46E2-9620-A881CA305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56" y="27710"/>
            <a:ext cx="9071264" cy="66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2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C719-7B55-4841-9232-798B2289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816782C7-66B2-4A14-B800-6DC02AFA6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8735" y="2103438"/>
            <a:ext cx="5774530" cy="384968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7D6154-7F1F-4E6E-A277-2B8CF73FE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468F07-7483-4E02-B86E-0CE7DFBE7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919" y="1079311"/>
            <a:ext cx="1882303" cy="1577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E262EA-15F0-40E9-A57F-B1B6F96402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4581" y="2625020"/>
            <a:ext cx="1889924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2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2B1E-300D-4B57-99D2-971DFA37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2FB5-173A-4AC9-BC59-0613AF2C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1E2C646-567F-4A36-A011-98980590E54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103188"/>
            <a:ext cx="12066814" cy="6651625"/>
            <a:chOff x="0" y="65"/>
            <a:chExt cx="5760" cy="4190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F5F01924-7118-4168-8DA7-5E5CDA00A1D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65"/>
              <a:ext cx="5760" cy="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205">
              <a:extLst>
                <a:ext uri="{FF2B5EF4-FFF2-40B4-BE49-F238E27FC236}">
                  <a16:creationId xmlns:a16="http://schemas.microsoft.com/office/drawing/2014/main" id="{605A617E-E8F0-4A60-AAC0-F7E237C5E5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" y="449"/>
              <a:ext cx="5083" cy="3216"/>
              <a:chOff x="548" y="449"/>
              <a:chExt cx="5083" cy="3216"/>
            </a:xfrm>
          </p:grpSpPr>
          <p:sp>
            <p:nvSpPr>
              <p:cNvPr id="48" name="Rectangle 7">
                <a:extLst>
                  <a:ext uri="{FF2B5EF4-FFF2-40B4-BE49-F238E27FC236}">
                    <a16:creationId xmlns:a16="http://schemas.microsoft.com/office/drawing/2014/main" id="{798BE5AC-529A-4241-BE37-585D58FF1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" y="449"/>
                <a:ext cx="5083" cy="3216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8">
                <a:extLst>
                  <a:ext uri="{FF2B5EF4-FFF2-40B4-BE49-F238E27FC236}">
                    <a16:creationId xmlns:a16="http://schemas.microsoft.com/office/drawing/2014/main" id="{7D9744FF-658A-4458-9767-348D98524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" y="3571"/>
                <a:ext cx="5083" cy="0"/>
              </a:xfrm>
              <a:prstGeom prst="line">
                <a:avLst/>
              </a:prstGeom>
              <a:noFill/>
              <a:ln w="22225">
                <a:solidFill>
                  <a:srgbClr val="EAF2F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9">
                <a:extLst>
                  <a:ext uri="{FF2B5EF4-FFF2-40B4-BE49-F238E27FC236}">
                    <a16:creationId xmlns:a16="http://schemas.microsoft.com/office/drawing/2014/main" id="{E7F9691A-AC4E-40C1-BD5A-BCCA98AA0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" y="2813"/>
                <a:ext cx="5083" cy="0"/>
              </a:xfrm>
              <a:prstGeom prst="line">
                <a:avLst/>
              </a:prstGeom>
              <a:noFill/>
              <a:ln w="22225">
                <a:solidFill>
                  <a:srgbClr val="EAF2F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10">
                <a:extLst>
                  <a:ext uri="{FF2B5EF4-FFF2-40B4-BE49-F238E27FC236}">
                    <a16:creationId xmlns:a16="http://schemas.microsoft.com/office/drawing/2014/main" id="{198C2713-2642-491E-AFD7-4C7F24FC8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" y="2055"/>
                <a:ext cx="5083" cy="0"/>
              </a:xfrm>
              <a:prstGeom prst="line">
                <a:avLst/>
              </a:prstGeom>
              <a:noFill/>
              <a:ln w="22225">
                <a:solidFill>
                  <a:srgbClr val="EAF2F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11">
                <a:extLst>
                  <a:ext uri="{FF2B5EF4-FFF2-40B4-BE49-F238E27FC236}">
                    <a16:creationId xmlns:a16="http://schemas.microsoft.com/office/drawing/2014/main" id="{1EDFE417-F26D-45D5-AC53-36A86ACC5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" y="1298"/>
                <a:ext cx="5083" cy="0"/>
              </a:xfrm>
              <a:prstGeom prst="line">
                <a:avLst/>
              </a:prstGeom>
              <a:noFill/>
              <a:ln w="22225">
                <a:solidFill>
                  <a:srgbClr val="EAF2F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12">
                <a:extLst>
                  <a:ext uri="{FF2B5EF4-FFF2-40B4-BE49-F238E27FC236}">
                    <a16:creationId xmlns:a16="http://schemas.microsoft.com/office/drawing/2014/main" id="{5ECBD59A-02DB-4F5B-99C4-0C2755A0C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" y="540"/>
                <a:ext cx="5083" cy="0"/>
              </a:xfrm>
              <a:prstGeom prst="line">
                <a:avLst/>
              </a:prstGeom>
              <a:noFill/>
              <a:ln w="22225">
                <a:solidFill>
                  <a:srgbClr val="EAF2F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Oval 13">
                <a:extLst>
                  <a:ext uri="{FF2B5EF4-FFF2-40B4-BE49-F238E27FC236}">
                    <a16:creationId xmlns:a16="http://schemas.microsoft.com/office/drawing/2014/main" id="{402723B1-0740-4979-B416-E15F74057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3134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Oval 14">
                <a:extLst>
                  <a:ext uri="{FF2B5EF4-FFF2-40B4-BE49-F238E27FC236}">
                    <a16:creationId xmlns:a16="http://schemas.microsoft.com/office/drawing/2014/main" id="{7B187F0A-0B1C-4F56-86E5-29BB7C411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869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Oval 15">
                <a:extLst>
                  <a:ext uri="{FF2B5EF4-FFF2-40B4-BE49-F238E27FC236}">
                    <a16:creationId xmlns:a16="http://schemas.microsoft.com/office/drawing/2014/main" id="{22052620-7022-4554-9E92-00773F20F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726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Oval 16">
                <a:extLst>
                  <a:ext uri="{FF2B5EF4-FFF2-40B4-BE49-F238E27FC236}">
                    <a16:creationId xmlns:a16="http://schemas.microsoft.com/office/drawing/2014/main" id="{55B68051-2639-4DFB-BA71-83033834E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2666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Oval 17">
                <a:extLst>
                  <a:ext uri="{FF2B5EF4-FFF2-40B4-BE49-F238E27FC236}">
                    <a16:creationId xmlns:a16="http://schemas.microsoft.com/office/drawing/2014/main" id="{E569096C-56E6-4911-B706-00A1D4688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" y="2635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Oval 18">
                <a:extLst>
                  <a:ext uri="{FF2B5EF4-FFF2-40B4-BE49-F238E27FC236}">
                    <a16:creationId xmlns:a16="http://schemas.microsoft.com/office/drawing/2014/main" id="{F229FC7B-BA1B-4C54-8D4A-4B2212584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" y="2614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9">
                <a:extLst>
                  <a:ext uri="{FF2B5EF4-FFF2-40B4-BE49-F238E27FC236}">
                    <a16:creationId xmlns:a16="http://schemas.microsoft.com/office/drawing/2014/main" id="{2174B572-C6F0-4641-B78D-EA5E499D3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2600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20">
                <a:extLst>
                  <a:ext uri="{FF2B5EF4-FFF2-40B4-BE49-F238E27FC236}">
                    <a16:creationId xmlns:a16="http://schemas.microsoft.com/office/drawing/2014/main" id="{5E910ED9-E45C-4F35-9DBA-532EF210B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2610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21">
                <a:extLst>
                  <a:ext uri="{FF2B5EF4-FFF2-40B4-BE49-F238E27FC236}">
                    <a16:creationId xmlns:a16="http://schemas.microsoft.com/office/drawing/2014/main" id="{B045F41E-8BFB-4FFE-AE3C-A275E0E3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" y="2589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22">
                <a:extLst>
                  <a:ext uri="{FF2B5EF4-FFF2-40B4-BE49-F238E27FC236}">
                    <a16:creationId xmlns:a16="http://schemas.microsoft.com/office/drawing/2014/main" id="{0AAC8130-C525-4310-BDDE-295999741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" y="2582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Oval 23">
                <a:extLst>
                  <a:ext uri="{FF2B5EF4-FFF2-40B4-BE49-F238E27FC236}">
                    <a16:creationId xmlns:a16="http://schemas.microsoft.com/office/drawing/2014/main" id="{FB878473-DC7C-44DA-B3C2-29CA6B8A5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" y="2572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Oval 24">
                <a:extLst>
                  <a:ext uri="{FF2B5EF4-FFF2-40B4-BE49-F238E27FC236}">
                    <a16:creationId xmlns:a16="http://schemas.microsoft.com/office/drawing/2014/main" id="{C1C885F9-665D-43F5-B304-7041C8DD0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2558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25">
                <a:extLst>
                  <a:ext uri="{FF2B5EF4-FFF2-40B4-BE49-F238E27FC236}">
                    <a16:creationId xmlns:a16="http://schemas.microsoft.com/office/drawing/2014/main" id="{A640DE08-8305-4D8D-8B02-FD98D64B5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" y="2530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Oval 26">
                <a:extLst>
                  <a:ext uri="{FF2B5EF4-FFF2-40B4-BE49-F238E27FC236}">
                    <a16:creationId xmlns:a16="http://schemas.microsoft.com/office/drawing/2014/main" id="{771E5198-7E81-4249-914F-404BBAE70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6" y="2516"/>
                <a:ext cx="41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27">
                <a:extLst>
                  <a:ext uri="{FF2B5EF4-FFF2-40B4-BE49-F238E27FC236}">
                    <a16:creationId xmlns:a16="http://schemas.microsoft.com/office/drawing/2014/main" id="{CC82A85F-FB81-4D92-8CF1-13B3B15C0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4" y="2492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28">
                <a:extLst>
                  <a:ext uri="{FF2B5EF4-FFF2-40B4-BE49-F238E27FC236}">
                    <a16:creationId xmlns:a16="http://schemas.microsoft.com/office/drawing/2014/main" id="{906FC174-A7D3-4450-914B-7575ACFAE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" y="2474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Oval 29">
                <a:extLst>
                  <a:ext uri="{FF2B5EF4-FFF2-40B4-BE49-F238E27FC236}">
                    <a16:creationId xmlns:a16="http://schemas.microsoft.com/office/drawing/2014/main" id="{5271C6E9-2C98-4BB8-A144-771DC6E47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2" y="2436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Oval 30">
                <a:extLst>
                  <a:ext uri="{FF2B5EF4-FFF2-40B4-BE49-F238E27FC236}">
                    <a16:creationId xmlns:a16="http://schemas.microsoft.com/office/drawing/2014/main" id="{232EAF47-5391-4E99-95C6-AB8F2573B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1" y="2425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Oval 31">
                <a:extLst>
                  <a:ext uri="{FF2B5EF4-FFF2-40B4-BE49-F238E27FC236}">
                    <a16:creationId xmlns:a16="http://schemas.microsoft.com/office/drawing/2014/main" id="{A289AAE3-A79F-4897-B78E-8795D7251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" y="2394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Oval 32">
                <a:extLst>
                  <a:ext uri="{FF2B5EF4-FFF2-40B4-BE49-F238E27FC236}">
                    <a16:creationId xmlns:a16="http://schemas.microsoft.com/office/drawing/2014/main" id="{4F9D7F19-DA75-4334-92DD-5A389B24F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9" y="2383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Oval 33">
                <a:extLst>
                  <a:ext uri="{FF2B5EF4-FFF2-40B4-BE49-F238E27FC236}">
                    <a16:creationId xmlns:a16="http://schemas.microsoft.com/office/drawing/2014/main" id="{B8CB3E57-68F9-4EE9-A1CA-34F56BA44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" y="2349"/>
                <a:ext cx="42" cy="41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34">
                <a:extLst>
                  <a:ext uri="{FF2B5EF4-FFF2-40B4-BE49-F238E27FC236}">
                    <a16:creationId xmlns:a16="http://schemas.microsoft.com/office/drawing/2014/main" id="{8FAE60F3-4788-42D5-8BF9-58B162416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7" y="2317"/>
                <a:ext cx="41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Oval 35">
                <a:extLst>
                  <a:ext uri="{FF2B5EF4-FFF2-40B4-BE49-F238E27FC236}">
                    <a16:creationId xmlns:a16="http://schemas.microsoft.com/office/drawing/2014/main" id="{7E28C5B6-F68D-402B-B5A7-CED37DC47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5" y="2300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Oval 36">
                <a:extLst>
                  <a:ext uri="{FF2B5EF4-FFF2-40B4-BE49-F238E27FC236}">
                    <a16:creationId xmlns:a16="http://schemas.microsoft.com/office/drawing/2014/main" id="{73DE8D5D-1EE6-473C-A813-43D301D07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" y="2275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37">
                <a:extLst>
                  <a:ext uri="{FF2B5EF4-FFF2-40B4-BE49-F238E27FC236}">
                    <a16:creationId xmlns:a16="http://schemas.microsoft.com/office/drawing/2014/main" id="{F88B4E8B-C5D7-4DE5-8E07-3DADBDF2D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3" y="2265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Oval 38">
                <a:extLst>
                  <a:ext uri="{FF2B5EF4-FFF2-40B4-BE49-F238E27FC236}">
                    <a16:creationId xmlns:a16="http://schemas.microsoft.com/office/drawing/2014/main" id="{1083FFDD-BC26-4EEE-B860-91E7C8ACC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2" y="2247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39">
                <a:extLst>
                  <a:ext uri="{FF2B5EF4-FFF2-40B4-BE49-F238E27FC236}">
                    <a16:creationId xmlns:a16="http://schemas.microsoft.com/office/drawing/2014/main" id="{F5646D98-93B9-4D27-AA16-04C9A3366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2223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Oval 40">
                <a:extLst>
                  <a:ext uri="{FF2B5EF4-FFF2-40B4-BE49-F238E27FC236}">
                    <a16:creationId xmlns:a16="http://schemas.microsoft.com/office/drawing/2014/main" id="{E32BAAEB-7594-429C-BD91-E9E81C305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0" y="2191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41">
                <a:extLst>
                  <a:ext uri="{FF2B5EF4-FFF2-40B4-BE49-F238E27FC236}">
                    <a16:creationId xmlns:a16="http://schemas.microsoft.com/office/drawing/2014/main" id="{7AD70772-39F7-4236-9536-A1726B5DC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9" y="2174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Oval 42">
                <a:extLst>
                  <a:ext uri="{FF2B5EF4-FFF2-40B4-BE49-F238E27FC236}">
                    <a16:creationId xmlns:a16="http://schemas.microsoft.com/office/drawing/2014/main" id="{769BED1A-9B7D-487D-8EBE-2C7B70A4A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160"/>
                <a:ext cx="41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Oval 43">
                <a:extLst>
                  <a:ext uri="{FF2B5EF4-FFF2-40B4-BE49-F238E27FC236}">
                    <a16:creationId xmlns:a16="http://schemas.microsoft.com/office/drawing/2014/main" id="{13DD26D3-D943-43E8-ABC3-2BA6CDE1F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2139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Oval 44">
                <a:extLst>
                  <a:ext uri="{FF2B5EF4-FFF2-40B4-BE49-F238E27FC236}">
                    <a16:creationId xmlns:a16="http://schemas.microsoft.com/office/drawing/2014/main" id="{18D40481-F1DE-4E31-845C-E638A958E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2108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Oval 45">
                <a:extLst>
                  <a:ext uri="{FF2B5EF4-FFF2-40B4-BE49-F238E27FC236}">
                    <a16:creationId xmlns:a16="http://schemas.microsoft.com/office/drawing/2014/main" id="{2BAA1930-9F0E-4BC5-B075-8F7587A4F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8" y="2094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Oval 46">
                <a:extLst>
                  <a:ext uri="{FF2B5EF4-FFF2-40B4-BE49-F238E27FC236}">
                    <a16:creationId xmlns:a16="http://schemas.microsoft.com/office/drawing/2014/main" id="{AF577637-1594-44F2-AB40-3BC934FE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" y="2066"/>
                <a:ext cx="41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Oval 47">
                <a:extLst>
                  <a:ext uri="{FF2B5EF4-FFF2-40B4-BE49-F238E27FC236}">
                    <a16:creationId xmlns:a16="http://schemas.microsoft.com/office/drawing/2014/main" id="{8F4FA5FF-A73F-4028-A2FE-5E41BACF5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5" y="2027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Oval 48">
                <a:extLst>
                  <a:ext uri="{FF2B5EF4-FFF2-40B4-BE49-F238E27FC236}">
                    <a16:creationId xmlns:a16="http://schemas.microsoft.com/office/drawing/2014/main" id="{D08D0D7F-8202-486D-BDE1-399745AE9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2013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Oval 49">
                <a:extLst>
                  <a:ext uri="{FF2B5EF4-FFF2-40B4-BE49-F238E27FC236}">
                    <a16:creationId xmlns:a16="http://schemas.microsoft.com/office/drawing/2014/main" id="{1FC26452-790E-435E-A2BC-267619CA1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3" y="1996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Oval 50">
                <a:extLst>
                  <a:ext uri="{FF2B5EF4-FFF2-40B4-BE49-F238E27FC236}">
                    <a16:creationId xmlns:a16="http://schemas.microsoft.com/office/drawing/2014/main" id="{E739B6ED-2438-44E2-94F3-8B13B9DF3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2" y="1975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Oval 51">
                <a:extLst>
                  <a:ext uri="{FF2B5EF4-FFF2-40B4-BE49-F238E27FC236}">
                    <a16:creationId xmlns:a16="http://schemas.microsoft.com/office/drawing/2014/main" id="{BCD7B845-B809-436A-8F31-05F47877E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1968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Oval 52">
                <a:extLst>
                  <a:ext uri="{FF2B5EF4-FFF2-40B4-BE49-F238E27FC236}">
                    <a16:creationId xmlns:a16="http://schemas.microsoft.com/office/drawing/2014/main" id="{CDB1108E-6A80-4399-9400-D31FCDF39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1926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Oval 53">
                <a:extLst>
                  <a:ext uri="{FF2B5EF4-FFF2-40B4-BE49-F238E27FC236}">
                    <a16:creationId xmlns:a16="http://schemas.microsoft.com/office/drawing/2014/main" id="{07BE24C7-8350-458B-8D4E-2479F353F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9" y="1909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Oval 54">
                <a:extLst>
                  <a:ext uri="{FF2B5EF4-FFF2-40B4-BE49-F238E27FC236}">
                    <a16:creationId xmlns:a16="http://schemas.microsoft.com/office/drawing/2014/main" id="{71DB139D-9C96-4BD7-9932-6163CD6C3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8" y="1919"/>
                <a:ext cx="41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Oval 55">
                <a:extLst>
                  <a:ext uri="{FF2B5EF4-FFF2-40B4-BE49-F238E27FC236}">
                    <a16:creationId xmlns:a16="http://schemas.microsoft.com/office/drawing/2014/main" id="{FCA0691E-D7E0-42D4-BB69-50E9D736B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6" y="1888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Oval 56">
                <a:extLst>
                  <a:ext uri="{FF2B5EF4-FFF2-40B4-BE49-F238E27FC236}">
                    <a16:creationId xmlns:a16="http://schemas.microsoft.com/office/drawing/2014/main" id="{B1EFB714-8149-4A65-985B-C67F871A4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874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Oval 57">
                <a:extLst>
                  <a:ext uri="{FF2B5EF4-FFF2-40B4-BE49-F238E27FC236}">
                    <a16:creationId xmlns:a16="http://schemas.microsoft.com/office/drawing/2014/main" id="{366D86D9-A290-46EA-A1D2-A872243B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1877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Oval 58">
                <a:extLst>
                  <a:ext uri="{FF2B5EF4-FFF2-40B4-BE49-F238E27FC236}">
                    <a16:creationId xmlns:a16="http://schemas.microsoft.com/office/drawing/2014/main" id="{A9CCCA59-B4E5-45DE-8400-6AC0F7336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3" y="1835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Oval 59">
                <a:extLst>
                  <a:ext uri="{FF2B5EF4-FFF2-40B4-BE49-F238E27FC236}">
                    <a16:creationId xmlns:a16="http://schemas.microsoft.com/office/drawing/2014/main" id="{17951E90-E8A3-4B90-9571-2C1B75280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1842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Oval 60">
                <a:extLst>
                  <a:ext uri="{FF2B5EF4-FFF2-40B4-BE49-F238E27FC236}">
                    <a16:creationId xmlns:a16="http://schemas.microsoft.com/office/drawing/2014/main" id="{950219EE-DCF3-42E0-8B91-5543FD212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1814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61">
                <a:extLst>
                  <a:ext uri="{FF2B5EF4-FFF2-40B4-BE49-F238E27FC236}">
                    <a16:creationId xmlns:a16="http://schemas.microsoft.com/office/drawing/2014/main" id="{F983BA23-2F92-4F62-A702-443A55A02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0" y="1804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62">
                <a:extLst>
                  <a:ext uri="{FF2B5EF4-FFF2-40B4-BE49-F238E27FC236}">
                    <a16:creationId xmlns:a16="http://schemas.microsoft.com/office/drawing/2014/main" id="{577B942D-5A41-4815-9AE8-696F3C943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9" y="1779"/>
                <a:ext cx="41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Oval 63">
                <a:extLst>
                  <a:ext uri="{FF2B5EF4-FFF2-40B4-BE49-F238E27FC236}">
                    <a16:creationId xmlns:a16="http://schemas.microsoft.com/office/drawing/2014/main" id="{800A4022-D6B3-4B95-9739-AF271FA2E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7" y="1776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Oval 64">
                <a:extLst>
                  <a:ext uri="{FF2B5EF4-FFF2-40B4-BE49-F238E27FC236}">
                    <a16:creationId xmlns:a16="http://schemas.microsoft.com/office/drawing/2014/main" id="{1444016E-8230-442E-9639-CD5565566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1751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65">
                <a:extLst>
                  <a:ext uri="{FF2B5EF4-FFF2-40B4-BE49-F238E27FC236}">
                    <a16:creationId xmlns:a16="http://schemas.microsoft.com/office/drawing/2014/main" id="{34DFA85F-B417-4AE3-BC3B-FB9A67211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5" y="1758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66">
                <a:extLst>
                  <a:ext uri="{FF2B5EF4-FFF2-40B4-BE49-F238E27FC236}">
                    <a16:creationId xmlns:a16="http://schemas.microsoft.com/office/drawing/2014/main" id="{EF3350F7-0F3D-4F6A-A495-3D042B468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751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Oval 67">
                <a:extLst>
                  <a:ext uri="{FF2B5EF4-FFF2-40B4-BE49-F238E27FC236}">
                    <a16:creationId xmlns:a16="http://schemas.microsoft.com/office/drawing/2014/main" id="{AAF9867F-9B16-40C3-A0D2-F9D6455A3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3" y="1731"/>
                <a:ext cx="42" cy="41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Oval 68">
                <a:extLst>
                  <a:ext uri="{FF2B5EF4-FFF2-40B4-BE49-F238E27FC236}">
                    <a16:creationId xmlns:a16="http://schemas.microsoft.com/office/drawing/2014/main" id="{2749057C-3B4F-4DBB-82B3-A5A0E8C5F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2" y="1703"/>
                <a:ext cx="42" cy="41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Oval 69">
                <a:extLst>
                  <a:ext uri="{FF2B5EF4-FFF2-40B4-BE49-F238E27FC236}">
                    <a16:creationId xmlns:a16="http://schemas.microsoft.com/office/drawing/2014/main" id="{F7D36B09-711F-4559-AF48-E2A5155AD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1" y="1689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Oval 70">
                <a:extLst>
                  <a:ext uri="{FF2B5EF4-FFF2-40B4-BE49-F238E27FC236}">
                    <a16:creationId xmlns:a16="http://schemas.microsoft.com/office/drawing/2014/main" id="{C97966E3-C93A-403F-B6CE-FA66FE9EC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9" y="1692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Oval 71">
                <a:extLst>
                  <a:ext uri="{FF2B5EF4-FFF2-40B4-BE49-F238E27FC236}">
                    <a16:creationId xmlns:a16="http://schemas.microsoft.com/office/drawing/2014/main" id="{1DDA6DBC-029D-4E4A-9F3D-C2A9CC6C7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8" y="1654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Oval 72">
                <a:extLst>
                  <a:ext uri="{FF2B5EF4-FFF2-40B4-BE49-F238E27FC236}">
                    <a16:creationId xmlns:a16="http://schemas.microsoft.com/office/drawing/2014/main" id="{1D697BA8-2B11-4E31-BA7A-D52688D5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7" y="1647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Oval 73">
                <a:extLst>
                  <a:ext uri="{FF2B5EF4-FFF2-40B4-BE49-F238E27FC236}">
                    <a16:creationId xmlns:a16="http://schemas.microsoft.com/office/drawing/2014/main" id="{C2733E2C-D2B4-4609-8858-783083945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1661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Oval 74">
                <a:extLst>
                  <a:ext uri="{FF2B5EF4-FFF2-40B4-BE49-F238E27FC236}">
                    <a16:creationId xmlns:a16="http://schemas.microsoft.com/office/drawing/2014/main" id="{FB7D7956-D9EA-4624-9ADE-69A2477A6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626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Oval 75">
                <a:extLst>
                  <a:ext uri="{FF2B5EF4-FFF2-40B4-BE49-F238E27FC236}">
                    <a16:creationId xmlns:a16="http://schemas.microsoft.com/office/drawing/2014/main" id="{2B9F0830-1C43-4BDA-937D-17C6E78B1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1605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76">
                <a:extLst>
                  <a:ext uri="{FF2B5EF4-FFF2-40B4-BE49-F238E27FC236}">
                    <a16:creationId xmlns:a16="http://schemas.microsoft.com/office/drawing/2014/main" id="{53A2A523-A9AF-49B1-AFEC-9F3FA92D2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3" y="1608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77">
                <a:extLst>
                  <a:ext uri="{FF2B5EF4-FFF2-40B4-BE49-F238E27FC236}">
                    <a16:creationId xmlns:a16="http://schemas.microsoft.com/office/drawing/2014/main" id="{7A329B61-4B07-4815-AC8B-439FCA014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" y="1591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Oval 78">
                <a:extLst>
                  <a:ext uri="{FF2B5EF4-FFF2-40B4-BE49-F238E27FC236}">
                    <a16:creationId xmlns:a16="http://schemas.microsoft.com/office/drawing/2014/main" id="{8CDB6781-9C59-4215-B6AF-C89585C12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1591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Oval 79">
                <a:extLst>
                  <a:ext uri="{FF2B5EF4-FFF2-40B4-BE49-F238E27FC236}">
                    <a16:creationId xmlns:a16="http://schemas.microsoft.com/office/drawing/2014/main" id="{5BAB80B0-B4D9-4B2D-B8A3-3B2AF249D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" y="1570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Oval 80">
                <a:extLst>
                  <a:ext uri="{FF2B5EF4-FFF2-40B4-BE49-F238E27FC236}">
                    <a16:creationId xmlns:a16="http://schemas.microsoft.com/office/drawing/2014/main" id="{0E8EC53A-717A-49D9-9EA0-B8ECC87B4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532"/>
                <a:ext cx="42" cy="41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Oval 81">
                <a:extLst>
                  <a:ext uri="{FF2B5EF4-FFF2-40B4-BE49-F238E27FC236}">
                    <a16:creationId xmlns:a16="http://schemas.microsoft.com/office/drawing/2014/main" id="{12A0954F-55EE-49ED-B429-1C71B8B29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" y="1538"/>
                <a:ext cx="41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Oval 82">
                <a:extLst>
                  <a:ext uri="{FF2B5EF4-FFF2-40B4-BE49-F238E27FC236}">
                    <a16:creationId xmlns:a16="http://schemas.microsoft.com/office/drawing/2014/main" id="{F49D7161-01C7-458A-ABF3-8B545C7E4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9" y="1525"/>
                <a:ext cx="42" cy="41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Oval 83">
                <a:extLst>
                  <a:ext uri="{FF2B5EF4-FFF2-40B4-BE49-F238E27FC236}">
                    <a16:creationId xmlns:a16="http://schemas.microsoft.com/office/drawing/2014/main" id="{893DA630-49C5-4144-91F8-700C6A3AB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8" y="1493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Oval 84">
                <a:extLst>
                  <a:ext uri="{FF2B5EF4-FFF2-40B4-BE49-F238E27FC236}">
                    <a16:creationId xmlns:a16="http://schemas.microsoft.com/office/drawing/2014/main" id="{BB54BDD8-6E2B-4903-AB6B-1019A32D0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1483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Oval 85">
                <a:extLst>
                  <a:ext uri="{FF2B5EF4-FFF2-40B4-BE49-F238E27FC236}">
                    <a16:creationId xmlns:a16="http://schemas.microsoft.com/office/drawing/2014/main" id="{1F19B620-8571-4C47-91BD-5B7C363D5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1465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Oval 86">
                <a:extLst>
                  <a:ext uri="{FF2B5EF4-FFF2-40B4-BE49-F238E27FC236}">
                    <a16:creationId xmlns:a16="http://schemas.microsoft.com/office/drawing/2014/main" id="{C6E324CB-F09A-4ED1-8B76-F8D468796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5" y="1483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Oval 87">
                <a:extLst>
                  <a:ext uri="{FF2B5EF4-FFF2-40B4-BE49-F238E27FC236}">
                    <a16:creationId xmlns:a16="http://schemas.microsoft.com/office/drawing/2014/main" id="{AA8EF522-D8E3-4738-B462-3EA6B968E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" y="1462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Oval 88">
                <a:extLst>
                  <a:ext uri="{FF2B5EF4-FFF2-40B4-BE49-F238E27FC236}">
                    <a16:creationId xmlns:a16="http://schemas.microsoft.com/office/drawing/2014/main" id="{E7579DC3-7AD3-49AF-812B-37D654FC5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" y="1423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Oval 89">
                <a:extLst>
                  <a:ext uri="{FF2B5EF4-FFF2-40B4-BE49-F238E27FC236}">
                    <a16:creationId xmlns:a16="http://schemas.microsoft.com/office/drawing/2014/main" id="{0EE0C9B0-6445-4492-A387-3ADBBEAE8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1430"/>
                <a:ext cx="41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Oval 90">
                <a:extLst>
                  <a:ext uri="{FF2B5EF4-FFF2-40B4-BE49-F238E27FC236}">
                    <a16:creationId xmlns:a16="http://schemas.microsoft.com/office/drawing/2014/main" id="{B4448AB6-4607-4F63-A545-6511CFAD7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" y="1427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Oval 91">
                <a:extLst>
                  <a:ext uri="{FF2B5EF4-FFF2-40B4-BE49-F238E27FC236}">
                    <a16:creationId xmlns:a16="http://schemas.microsoft.com/office/drawing/2014/main" id="{4AAB2526-7B7C-42C0-81BD-498729AE7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1406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Oval 92">
                <a:extLst>
                  <a:ext uri="{FF2B5EF4-FFF2-40B4-BE49-F238E27FC236}">
                    <a16:creationId xmlns:a16="http://schemas.microsoft.com/office/drawing/2014/main" id="{D3A8FBA0-B2AD-405B-A035-CF1731E9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1402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Oval 93">
                <a:extLst>
                  <a:ext uri="{FF2B5EF4-FFF2-40B4-BE49-F238E27FC236}">
                    <a16:creationId xmlns:a16="http://schemas.microsoft.com/office/drawing/2014/main" id="{A37E2947-7640-473B-8CF4-B153D8FC5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7" y="1388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Oval 94">
                <a:extLst>
                  <a:ext uri="{FF2B5EF4-FFF2-40B4-BE49-F238E27FC236}">
                    <a16:creationId xmlns:a16="http://schemas.microsoft.com/office/drawing/2014/main" id="{B76DFD99-0473-4B3C-AEA1-BFF3E75BC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6" y="1371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Oval 95">
                <a:extLst>
                  <a:ext uri="{FF2B5EF4-FFF2-40B4-BE49-F238E27FC236}">
                    <a16:creationId xmlns:a16="http://schemas.microsoft.com/office/drawing/2014/main" id="{72F6F64A-E0F2-4F62-A7BC-40507C243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5" y="1357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Oval 96">
                <a:extLst>
                  <a:ext uri="{FF2B5EF4-FFF2-40B4-BE49-F238E27FC236}">
                    <a16:creationId xmlns:a16="http://schemas.microsoft.com/office/drawing/2014/main" id="{B2187B3A-EB63-45CD-B8B1-9EF6E87DF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4" y="1332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Oval 97">
                <a:extLst>
                  <a:ext uri="{FF2B5EF4-FFF2-40B4-BE49-F238E27FC236}">
                    <a16:creationId xmlns:a16="http://schemas.microsoft.com/office/drawing/2014/main" id="{16921018-474D-4961-91FA-5C3248B50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3" y="1332"/>
                <a:ext cx="41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Oval 98">
                <a:extLst>
                  <a:ext uri="{FF2B5EF4-FFF2-40B4-BE49-F238E27FC236}">
                    <a16:creationId xmlns:a16="http://schemas.microsoft.com/office/drawing/2014/main" id="{43C2C7CD-16E3-4733-A149-F7C5CD517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1" y="1266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Oval 99">
                <a:extLst>
                  <a:ext uri="{FF2B5EF4-FFF2-40B4-BE49-F238E27FC236}">
                    <a16:creationId xmlns:a16="http://schemas.microsoft.com/office/drawing/2014/main" id="{890F3246-B1DC-496E-8C04-861898751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1280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Oval 100">
                <a:extLst>
                  <a:ext uri="{FF2B5EF4-FFF2-40B4-BE49-F238E27FC236}">
                    <a16:creationId xmlns:a16="http://schemas.microsoft.com/office/drawing/2014/main" id="{65301107-579C-43AF-BD54-78BD3AB60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9" y="1270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Oval 101">
                <a:extLst>
                  <a:ext uri="{FF2B5EF4-FFF2-40B4-BE49-F238E27FC236}">
                    <a16:creationId xmlns:a16="http://schemas.microsoft.com/office/drawing/2014/main" id="{BA38928D-0037-4BF1-89EE-9E17D7A75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8" y="1242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Oval 102">
                <a:extLst>
                  <a:ext uri="{FF2B5EF4-FFF2-40B4-BE49-F238E27FC236}">
                    <a16:creationId xmlns:a16="http://schemas.microsoft.com/office/drawing/2014/main" id="{2AF70ECE-2C8B-450A-9AAE-482A064AC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7" y="1217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Oval 103">
                <a:extLst>
                  <a:ext uri="{FF2B5EF4-FFF2-40B4-BE49-F238E27FC236}">
                    <a16:creationId xmlns:a16="http://schemas.microsoft.com/office/drawing/2014/main" id="{C59494A1-23D6-4872-BBFE-C4A50114A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" y="1182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Oval 104">
                <a:extLst>
                  <a:ext uri="{FF2B5EF4-FFF2-40B4-BE49-F238E27FC236}">
                    <a16:creationId xmlns:a16="http://schemas.microsoft.com/office/drawing/2014/main" id="{B6474B22-9819-4E71-B999-4DDDB1A73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5" y="1151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Oval 105">
                <a:extLst>
                  <a:ext uri="{FF2B5EF4-FFF2-40B4-BE49-F238E27FC236}">
                    <a16:creationId xmlns:a16="http://schemas.microsoft.com/office/drawing/2014/main" id="{E4B74DF1-F152-4257-9178-0627D09AF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4" y="1137"/>
                <a:ext cx="41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Oval 106">
                <a:extLst>
                  <a:ext uri="{FF2B5EF4-FFF2-40B4-BE49-F238E27FC236}">
                    <a16:creationId xmlns:a16="http://schemas.microsoft.com/office/drawing/2014/main" id="{98F51753-2672-440F-B8B7-6A8443170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2" y="1099"/>
                <a:ext cx="42" cy="41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Oval 107">
                <a:extLst>
                  <a:ext uri="{FF2B5EF4-FFF2-40B4-BE49-F238E27FC236}">
                    <a16:creationId xmlns:a16="http://schemas.microsoft.com/office/drawing/2014/main" id="{CADEA2ED-538C-422E-8F91-8DC2A17C3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1" y="1102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Oval 108">
                <a:extLst>
                  <a:ext uri="{FF2B5EF4-FFF2-40B4-BE49-F238E27FC236}">
                    <a16:creationId xmlns:a16="http://schemas.microsoft.com/office/drawing/2014/main" id="{2279E145-F4A6-4C9E-A118-29AE53664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0" y="1078"/>
                <a:ext cx="42" cy="41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Oval 109">
                <a:extLst>
                  <a:ext uri="{FF2B5EF4-FFF2-40B4-BE49-F238E27FC236}">
                    <a16:creationId xmlns:a16="http://schemas.microsoft.com/office/drawing/2014/main" id="{05A8F3E9-C97F-4EB6-A79F-FD1321B07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9" y="1046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Oval 110">
                <a:extLst>
                  <a:ext uri="{FF2B5EF4-FFF2-40B4-BE49-F238E27FC236}">
                    <a16:creationId xmlns:a16="http://schemas.microsoft.com/office/drawing/2014/main" id="{F6B76908-B2F5-4F2C-AEA4-19A4F36C0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1008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Oval 111">
                <a:extLst>
                  <a:ext uri="{FF2B5EF4-FFF2-40B4-BE49-F238E27FC236}">
                    <a16:creationId xmlns:a16="http://schemas.microsoft.com/office/drawing/2014/main" id="{289EB31A-DC5E-439D-B0F4-359B73948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987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Oval 112">
                <a:extLst>
                  <a:ext uri="{FF2B5EF4-FFF2-40B4-BE49-F238E27FC236}">
                    <a16:creationId xmlns:a16="http://schemas.microsoft.com/office/drawing/2014/main" id="{07F548B5-4FFB-40D3-BBB7-5AE5CA1E3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924"/>
                <a:ext cx="42" cy="42"/>
              </a:xfrm>
              <a:prstGeom prst="ellipse">
                <a:avLst/>
              </a:prstGeom>
              <a:solidFill>
                <a:srgbClr val="1A476F"/>
              </a:solidFill>
              <a:ln w="22225">
                <a:solidFill>
                  <a:srgbClr val="1A476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Oval 113">
                <a:extLst>
                  <a:ext uri="{FF2B5EF4-FFF2-40B4-BE49-F238E27FC236}">
                    <a16:creationId xmlns:a16="http://schemas.microsoft.com/office/drawing/2014/main" id="{683A13CD-E736-4466-AE35-306BFA1E7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2219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Oval 114">
                <a:extLst>
                  <a:ext uri="{FF2B5EF4-FFF2-40B4-BE49-F238E27FC236}">
                    <a16:creationId xmlns:a16="http://schemas.microsoft.com/office/drawing/2014/main" id="{2B4C2EE7-6DBB-4D42-8B77-0071D253E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964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115">
                <a:extLst>
                  <a:ext uri="{FF2B5EF4-FFF2-40B4-BE49-F238E27FC236}">
                    <a16:creationId xmlns:a16="http://schemas.microsoft.com/office/drawing/2014/main" id="{2317894E-8250-4563-A05E-BF9A4779A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860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116">
                <a:extLst>
                  <a:ext uri="{FF2B5EF4-FFF2-40B4-BE49-F238E27FC236}">
                    <a16:creationId xmlns:a16="http://schemas.microsoft.com/office/drawing/2014/main" id="{8898D2DF-6C50-4E28-8F2B-E006B2B3F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804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117">
                <a:extLst>
                  <a:ext uri="{FF2B5EF4-FFF2-40B4-BE49-F238E27FC236}">
                    <a16:creationId xmlns:a16="http://schemas.microsoft.com/office/drawing/2014/main" id="{1723F97C-5076-4274-8F19-349C0540F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" y="1790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118">
                <a:extLst>
                  <a:ext uri="{FF2B5EF4-FFF2-40B4-BE49-F238E27FC236}">
                    <a16:creationId xmlns:a16="http://schemas.microsoft.com/office/drawing/2014/main" id="{1BED2438-C046-46BF-B2F5-74C083390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" y="1783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119">
                <a:extLst>
                  <a:ext uri="{FF2B5EF4-FFF2-40B4-BE49-F238E27FC236}">
                    <a16:creationId xmlns:a16="http://schemas.microsoft.com/office/drawing/2014/main" id="{25FAD092-AC31-42CA-8EBB-02AB0761B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776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120">
                <a:extLst>
                  <a:ext uri="{FF2B5EF4-FFF2-40B4-BE49-F238E27FC236}">
                    <a16:creationId xmlns:a16="http://schemas.microsoft.com/office/drawing/2014/main" id="{3BADDB5B-0547-4289-8C02-1BB4BE8D5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1765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121">
                <a:extLst>
                  <a:ext uri="{FF2B5EF4-FFF2-40B4-BE49-F238E27FC236}">
                    <a16:creationId xmlns:a16="http://schemas.microsoft.com/office/drawing/2014/main" id="{870FC865-2449-460E-8BD1-ECE25A1B6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" y="1769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122">
                <a:extLst>
                  <a:ext uri="{FF2B5EF4-FFF2-40B4-BE49-F238E27FC236}">
                    <a16:creationId xmlns:a16="http://schemas.microsoft.com/office/drawing/2014/main" id="{28904E73-6DF5-4FBE-9AA2-118D4D1D2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" y="1769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123">
                <a:extLst>
                  <a:ext uri="{FF2B5EF4-FFF2-40B4-BE49-F238E27FC236}">
                    <a16:creationId xmlns:a16="http://schemas.microsoft.com/office/drawing/2014/main" id="{396351E3-D0CE-4A6B-8413-BD32F53FC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" y="1731"/>
                <a:ext cx="42" cy="41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124">
                <a:extLst>
                  <a:ext uri="{FF2B5EF4-FFF2-40B4-BE49-F238E27FC236}">
                    <a16:creationId xmlns:a16="http://schemas.microsoft.com/office/drawing/2014/main" id="{46664CB9-6398-44E8-BF17-CDD5A25A8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1710"/>
                <a:ext cx="42" cy="41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125">
                <a:extLst>
                  <a:ext uri="{FF2B5EF4-FFF2-40B4-BE49-F238E27FC236}">
                    <a16:creationId xmlns:a16="http://schemas.microsoft.com/office/drawing/2014/main" id="{A25169A8-68D2-4E78-AAAB-2FE2E8518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" y="1678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126">
                <a:extLst>
                  <a:ext uri="{FF2B5EF4-FFF2-40B4-BE49-F238E27FC236}">
                    <a16:creationId xmlns:a16="http://schemas.microsoft.com/office/drawing/2014/main" id="{F35AB561-0955-4341-986A-60591312B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6" y="1682"/>
                <a:ext cx="41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127">
                <a:extLst>
                  <a:ext uri="{FF2B5EF4-FFF2-40B4-BE49-F238E27FC236}">
                    <a16:creationId xmlns:a16="http://schemas.microsoft.com/office/drawing/2014/main" id="{F248A774-389A-4245-9F04-58A2D0D49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4" y="1661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128">
                <a:extLst>
                  <a:ext uri="{FF2B5EF4-FFF2-40B4-BE49-F238E27FC236}">
                    <a16:creationId xmlns:a16="http://schemas.microsoft.com/office/drawing/2014/main" id="{2B9D912B-8A55-432C-9C39-18528062A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" y="1629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Oval 129">
                <a:extLst>
                  <a:ext uri="{FF2B5EF4-FFF2-40B4-BE49-F238E27FC236}">
                    <a16:creationId xmlns:a16="http://schemas.microsoft.com/office/drawing/2014/main" id="{138EC71D-D610-4407-A128-0D628C2E8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2" y="1636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130">
                <a:extLst>
                  <a:ext uri="{FF2B5EF4-FFF2-40B4-BE49-F238E27FC236}">
                    <a16:creationId xmlns:a16="http://schemas.microsoft.com/office/drawing/2014/main" id="{340F7303-C8C7-4531-A5A7-21D3D9CAE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1" y="1626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Oval 131">
                <a:extLst>
                  <a:ext uri="{FF2B5EF4-FFF2-40B4-BE49-F238E27FC236}">
                    <a16:creationId xmlns:a16="http://schemas.microsoft.com/office/drawing/2014/main" id="{A8E5CD15-8C25-4ECD-BF7C-C6FD5CB90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" y="1587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132">
                <a:extLst>
                  <a:ext uri="{FF2B5EF4-FFF2-40B4-BE49-F238E27FC236}">
                    <a16:creationId xmlns:a16="http://schemas.microsoft.com/office/drawing/2014/main" id="{4EA5424B-9CFD-442E-912D-B1D8715C3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9" y="1591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Oval 133">
                <a:extLst>
                  <a:ext uri="{FF2B5EF4-FFF2-40B4-BE49-F238E27FC236}">
                    <a16:creationId xmlns:a16="http://schemas.microsoft.com/office/drawing/2014/main" id="{2337EF24-CB3D-48E5-9631-686D48E29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" y="1580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Oval 134">
                <a:extLst>
                  <a:ext uri="{FF2B5EF4-FFF2-40B4-BE49-F238E27FC236}">
                    <a16:creationId xmlns:a16="http://schemas.microsoft.com/office/drawing/2014/main" id="{3205D724-C67B-4CBA-9ED6-67F3792E4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7" y="1570"/>
                <a:ext cx="41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Oval 135">
                <a:extLst>
                  <a:ext uri="{FF2B5EF4-FFF2-40B4-BE49-F238E27FC236}">
                    <a16:creationId xmlns:a16="http://schemas.microsoft.com/office/drawing/2014/main" id="{9CD27C5C-9854-49D2-9BA7-E7C366296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5" y="1563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Oval 136">
                <a:extLst>
                  <a:ext uri="{FF2B5EF4-FFF2-40B4-BE49-F238E27FC236}">
                    <a16:creationId xmlns:a16="http://schemas.microsoft.com/office/drawing/2014/main" id="{EDD2C0F8-E493-4843-B805-BFD9B3D5D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" y="1538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137">
                <a:extLst>
                  <a:ext uri="{FF2B5EF4-FFF2-40B4-BE49-F238E27FC236}">
                    <a16:creationId xmlns:a16="http://schemas.microsoft.com/office/drawing/2014/main" id="{AE662A88-F7EA-4813-BA76-A02F061FE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3" y="1528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138">
                <a:extLst>
                  <a:ext uri="{FF2B5EF4-FFF2-40B4-BE49-F238E27FC236}">
                    <a16:creationId xmlns:a16="http://schemas.microsoft.com/office/drawing/2014/main" id="{FA462CD2-DFCB-4392-B44A-7D9921FFD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2" y="1525"/>
                <a:ext cx="42" cy="41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Oval 139">
                <a:extLst>
                  <a:ext uri="{FF2B5EF4-FFF2-40B4-BE49-F238E27FC236}">
                    <a16:creationId xmlns:a16="http://schemas.microsoft.com/office/drawing/2014/main" id="{8DC8F075-8D4F-4054-A046-D239F6E90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1514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Oval 140">
                <a:extLst>
                  <a:ext uri="{FF2B5EF4-FFF2-40B4-BE49-F238E27FC236}">
                    <a16:creationId xmlns:a16="http://schemas.microsoft.com/office/drawing/2014/main" id="{A23CBECE-1FCB-420B-981D-9F3E6D596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0" y="1497"/>
                <a:ext cx="42" cy="41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Oval 141">
                <a:extLst>
                  <a:ext uri="{FF2B5EF4-FFF2-40B4-BE49-F238E27FC236}">
                    <a16:creationId xmlns:a16="http://schemas.microsoft.com/office/drawing/2014/main" id="{A676741F-C9EA-4296-AC80-76F1EC863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9" y="1472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142">
                <a:extLst>
                  <a:ext uri="{FF2B5EF4-FFF2-40B4-BE49-F238E27FC236}">
                    <a16:creationId xmlns:a16="http://schemas.microsoft.com/office/drawing/2014/main" id="{8347D2CD-7C92-4E66-9003-B8D1F78B9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1455"/>
                <a:ext cx="41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Oval 143">
                <a:extLst>
                  <a:ext uri="{FF2B5EF4-FFF2-40B4-BE49-F238E27FC236}">
                    <a16:creationId xmlns:a16="http://schemas.microsoft.com/office/drawing/2014/main" id="{2D531768-628D-46B3-B566-1731CDEE6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1462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Oval 144">
                <a:extLst>
                  <a:ext uri="{FF2B5EF4-FFF2-40B4-BE49-F238E27FC236}">
                    <a16:creationId xmlns:a16="http://schemas.microsoft.com/office/drawing/2014/main" id="{84462D7C-5069-4CB2-BE35-2FABBED14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455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Oval 145">
                <a:extLst>
                  <a:ext uri="{FF2B5EF4-FFF2-40B4-BE49-F238E27FC236}">
                    <a16:creationId xmlns:a16="http://schemas.microsoft.com/office/drawing/2014/main" id="{9FAE7649-AF49-48B8-9F78-86F5A7C0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8" y="1430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Oval 146">
                <a:extLst>
                  <a:ext uri="{FF2B5EF4-FFF2-40B4-BE49-F238E27FC236}">
                    <a16:creationId xmlns:a16="http://schemas.microsoft.com/office/drawing/2014/main" id="{8FD3B83B-6081-4068-8BDC-8EE087466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" y="1416"/>
                <a:ext cx="41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147">
                <a:extLst>
                  <a:ext uri="{FF2B5EF4-FFF2-40B4-BE49-F238E27FC236}">
                    <a16:creationId xmlns:a16="http://schemas.microsoft.com/office/drawing/2014/main" id="{167CADF2-9453-4A33-9826-455729C2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5" y="1413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148">
                <a:extLst>
                  <a:ext uri="{FF2B5EF4-FFF2-40B4-BE49-F238E27FC236}">
                    <a16:creationId xmlns:a16="http://schemas.microsoft.com/office/drawing/2014/main" id="{D277D412-9513-49C1-8D84-E35DBE16E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1406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Oval 149">
                <a:extLst>
                  <a:ext uri="{FF2B5EF4-FFF2-40B4-BE49-F238E27FC236}">
                    <a16:creationId xmlns:a16="http://schemas.microsoft.com/office/drawing/2014/main" id="{3724D51A-A1B4-40B2-BD53-2976B61DF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3" y="1385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Oval 150">
                <a:extLst>
                  <a:ext uri="{FF2B5EF4-FFF2-40B4-BE49-F238E27FC236}">
                    <a16:creationId xmlns:a16="http://schemas.microsoft.com/office/drawing/2014/main" id="{CF1B9771-10B7-47A2-97B3-D6104FD9D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2" y="1385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151">
                <a:extLst>
                  <a:ext uri="{FF2B5EF4-FFF2-40B4-BE49-F238E27FC236}">
                    <a16:creationId xmlns:a16="http://schemas.microsoft.com/office/drawing/2014/main" id="{48351207-440B-43A0-A360-9377EC592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1385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Oval 152">
                <a:extLst>
                  <a:ext uri="{FF2B5EF4-FFF2-40B4-BE49-F238E27FC236}">
                    <a16:creationId xmlns:a16="http://schemas.microsoft.com/office/drawing/2014/main" id="{ED0F1822-53A5-4C02-9078-E0175EE6B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1360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153">
                <a:extLst>
                  <a:ext uri="{FF2B5EF4-FFF2-40B4-BE49-F238E27FC236}">
                    <a16:creationId xmlns:a16="http://schemas.microsoft.com/office/drawing/2014/main" id="{A46BC30A-0FD1-4206-B437-6882EC896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9" y="1350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Oval 154">
                <a:extLst>
                  <a:ext uri="{FF2B5EF4-FFF2-40B4-BE49-F238E27FC236}">
                    <a16:creationId xmlns:a16="http://schemas.microsoft.com/office/drawing/2014/main" id="{467417AC-6929-4A46-A431-A70EE838C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8" y="1357"/>
                <a:ext cx="41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Oval 155">
                <a:extLst>
                  <a:ext uri="{FF2B5EF4-FFF2-40B4-BE49-F238E27FC236}">
                    <a16:creationId xmlns:a16="http://schemas.microsoft.com/office/drawing/2014/main" id="{A4C719C9-E970-4F4A-AED1-CC780263C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6" y="1336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Oval 156">
                <a:extLst>
                  <a:ext uri="{FF2B5EF4-FFF2-40B4-BE49-F238E27FC236}">
                    <a16:creationId xmlns:a16="http://schemas.microsoft.com/office/drawing/2014/main" id="{E7BA81B0-CD74-490C-A40F-F84B802A7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305"/>
                <a:ext cx="42" cy="41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157">
                <a:extLst>
                  <a:ext uri="{FF2B5EF4-FFF2-40B4-BE49-F238E27FC236}">
                    <a16:creationId xmlns:a16="http://schemas.microsoft.com/office/drawing/2014/main" id="{5A9E0766-AB9F-4B85-92A0-F8AE6626C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1319"/>
                <a:ext cx="42" cy="41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158">
                <a:extLst>
                  <a:ext uri="{FF2B5EF4-FFF2-40B4-BE49-F238E27FC236}">
                    <a16:creationId xmlns:a16="http://schemas.microsoft.com/office/drawing/2014/main" id="{D5F74809-FE6D-4DB7-95BC-EF066F3D4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3" y="1312"/>
                <a:ext cx="42" cy="41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Oval 159">
                <a:extLst>
                  <a:ext uri="{FF2B5EF4-FFF2-40B4-BE49-F238E27FC236}">
                    <a16:creationId xmlns:a16="http://schemas.microsoft.com/office/drawing/2014/main" id="{1CC7F309-EE1D-451D-96AD-1E706A9C2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1277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Oval 160">
                <a:extLst>
                  <a:ext uri="{FF2B5EF4-FFF2-40B4-BE49-F238E27FC236}">
                    <a16:creationId xmlns:a16="http://schemas.microsoft.com/office/drawing/2014/main" id="{A5F66BA2-9CB9-49AF-AD0E-FCA089586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1280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Oval 161">
                <a:extLst>
                  <a:ext uri="{FF2B5EF4-FFF2-40B4-BE49-F238E27FC236}">
                    <a16:creationId xmlns:a16="http://schemas.microsoft.com/office/drawing/2014/main" id="{48ECE5CD-A9D3-4CE6-9A50-7563844F3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0" y="1280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162">
                <a:extLst>
                  <a:ext uri="{FF2B5EF4-FFF2-40B4-BE49-F238E27FC236}">
                    <a16:creationId xmlns:a16="http://schemas.microsoft.com/office/drawing/2014/main" id="{0588E971-F5E1-45F0-BE58-3D1D5AA6B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9" y="1273"/>
                <a:ext cx="41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Oval 163">
                <a:extLst>
                  <a:ext uri="{FF2B5EF4-FFF2-40B4-BE49-F238E27FC236}">
                    <a16:creationId xmlns:a16="http://schemas.microsoft.com/office/drawing/2014/main" id="{77E15FC2-342C-42B6-B669-96A744C54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7" y="1280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164">
                <a:extLst>
                  <a:ext uri="{FF2B5EF4-FFF2-40B4-BE49-F238E27FC236}">
                    <a16:creationId xmlns:a16="http://schemas.microsoft.com/office/drawing/2014/main" id="{284D9B41-170F-4145-BF22-92D78B366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1249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Oval 165">
                <a:extLst>
                  <a:ext uri="{FF2B5EF4-FFF2-40B4-BE49-F238E27FC236}">
                    <a16:creationId xmlns:a16="http://schemas.microsoft.com/office/drawing/2014/main" id="{03A5AB48-0A9B-453B-8CD5-848CF68EC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5" y="1256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Oval 166">
                <a:extLst>
                  <a:ext uri="{FF2B5EF4-FFF2-40B4-BE49-F238E27FC236}">
                    <a16:creationId xmlns:a16="http://schemas.microsoft.com/office/drawing/2014/main" id="{1D2938AA-0A1A-4A2C-A569-D977C657A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235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Oval 167">
                <a:extLst>
                  <a:ext uri="{FF2B5EF4-FFF2-40B4-BE49-F238E27FC236}">
                    <a16:creationId xmlns:a16="http://schemas.microsoft.com/office/drawing/2014/main" id="{6F38FECB-4FB2-4C5D-8BDB-57F1696A5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3" y="1228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Oval 168">
                <a:extLst>
                  <a:ext uri="{FF2B5EF4-FFF2-40B4-BE49-F238E27FC236}">
                    <a16:creationId xmlns:a16="http://schemas.microsoft.com/office/drawing/2014/main" id="{31BAC062-9ECF-47DD-8277-2FC854455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2" y="1235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Oval 169">
                <a:extLst>
                  <a:ext uri="{FF2B5EF4-FFF2-40B4-BE49-F238E27FC236}">
                    <a16:creationId xmlns:a16="http://schemas.microsoft.com/office/drawing/2014/main" id="{74B4634A-59C4-4952-84B0-F0A7DA1E1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1" y="1196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Oval 170">
                <a:extLst>
                  <a:ext uri="{FF2B5EF4-FFF2-40B4-BE49-F238E27FC236}">
                    <a16:creationId xmlns:a16="http://schemas.microsoft.com/office/drawing/2014/main" id="{8762D757-0323-4DC6-8832-82F01942C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9" y="1203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171">
                <a:extLst>
                  <a:ext uri="{FF2B5EF4-FFF2-40B4-BE49-F238E27FC236}">
                    <a16:creationId xmlns:a16="http://schemas.microsoft.com/office/drawing/2014/main" id="{337A217E-6694-4590-8437-610F0A6CE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8" y="1175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172">
                <a:extLst>
                  <a:ext uri="{FF2B5EF4-FFF2-40B4-BE49-F238E27FC236}">
                    <a16:creationId xmlns:a16="http://schemas.microsoft.com/office/drawing/2014/main" id="{1895D54F-6217-47B9-866B-ED99EDC5B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7" y="1193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Oval 173">
                <a:extLst>
                  <a:ext uri="{FF2B5EF4-FFF2-40B4-BE49-F238E27FC236}">
                    <a16:creationId xmlns:a16="http://schemas.microsoft.com/office/drawing/2014/main" id="{7E29E627-A45B-4722-AF9B-B79E0F21A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1200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174">
                <a:extLst>
                  <a:ext uri="{FF2B5EF4-FFF2-40B4-BE49-F238E27FC236}">
                    <a16:creationId xmlns:a16="http://schemas.microsoft.com/office/drawing/2014/main" id="{9A6807D8-8E7B-4C5C-83D1-9669460C0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1151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Oval 175">
                <a:extLst>
                  <a:ext uri="{FF2B5EF4-FFF2-40B4-BE49-F238E27FC236}">
                    <a16:creationId xmlns:a16="http://schemas.microsoft.com/office/drawing/2014/main" id="{193C21F3-00F6-4AD2-90E2-6950284DE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1147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Oval 176">
                <a:extLst>
                  <a:ext uri="{FF2B5EF4-FFF2-40B4-BE49-F238E27FC236}">
                    <a16:creationId xmlns:a16="http://schemas.microsoft.com/office/drawing/2014/main" id="{C1967A40-0EEE-4B24-8385-7297105BB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3" y="1151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Oval 177">
                <a:extLst>
                  <a:ext uri="{FF2B5EF4-FFF2-40B4-BE49-F238E27FC236}">
                    <a16:creationId xmlns:a16="http://schemas.microsoft.com/office/drawing/2014/main" id="{13D4CEA6-0552-4A9D-9FAC-3ED20536A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" y="1123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178">
                <a:extLst>
                  <a:ext uri="{FF2B5EF4-FFF2-40B4-BE49-F238E27FC236}">
                    <a16:creationId xmlns:a16="http://schemas.microsoft.com/office/drawing/2014/main" id="{AED80C2A-176C-4294-955C-B630DEE72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1119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Oval 179">
                <a:extLst>
                  <a:ext uri="{FF2B5EF4-FFF2-40B4-BE49-F238E27FC236}">
                    <a16:creationId xmlns:a16="http://schemas.microsoft.com/office/drawing/2014/main" id="{7F7A896E-AD78-4893-A215-646AE8052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" y="1140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Oval 180">
                <a:extLst>
                  <a:ext uri="{FF2B5EF4-FFF2-40B4-BE49-F238E27FC236}">
                    <a16:creationId xmlns:a16="http://schemas.microsoft.com/office/drawing/2014/main" id="{71847523-62F6-4923-B91D-CF310D262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119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Oval 181">
                <a:extLst>
                  <a:ext uri="{FF2B5EF4-FFF2-40B4-BE49-F238E27FC236}">
                    <a16:creationId xmlns:a16="http://schemas.microsoft.com/office/drawing/2014/main" id="{7941783A-FD5D-4A08-89D7-F66C202BC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" y="1113"/>
                <a:ext cx="41" cy="41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Oval 182">
                <a:extLst>
                  <a:ext uri="{FF2B5EF4-FFF2-40B4-BE49-F238E27FC236}">
                    <a16:creationId xmlns:a16="http://schemas.microsoft.com/office/drawing/2014/main" id="{89D0459E-BDA7-4128-996D-892A3AE6F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9" y="1113"/>
                <a:ext cx="42" cy="41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183">
                <a:extLst>
                  <a:ext uri="{FF2B5EF4-FFF2-40B4-BE49-F238E27FC236}">
                    <a16:creationId xmlns:a16="http://schemas.microsoft.com/office/drawing/2014/main" id="{F0075725-AA4D-4ACE-8476-A32BDB76A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8" y="1085"/>
                <a:ext cx="42" cy="41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Oval 184">
                <a:extLst>
                  <a:ext uri="{FF2B5EF4-FFF2-40B4-BE49-F238E27FC236}">
                    <a16:creationId xmlns:a16="http://schemas.microsoft.com/office/drawing/2014/main" id="{B8625CF6-D53C-4282-BC9F-036077F1E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1088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185">
                <a:extLst>
                  <a:ext uri="{FF2B5EF4-FFF2-40B4-BE49-F238E27FC236}">
                    <a16:creationId xmlns:a16="http://schemas.microsoft.com/office/drawing/2014/main" id="{4388873F-DF4E-455C-9F1B-67D8EA2FC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1074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Oval 186">
                <a:extLst>
                  <a:ext uri="{FF2B5EF4-FFF2-40B4-BE49-F238E27FC236}">
                    <a16:creationId xmlns:a16="http://schemas.microsoft.com/office/drawing/2014/main" id="{7C534807-A85D-4643-97EA-A96E120FB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5" y="1060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Oval 187">
                <a:extLst>
                  <a:ext uri="{FF2B5EF4-FFF2-40B4-BE49-F238E27FC236}">
                    <a16:creationId xmlns:a16="http://schemas.microsoft.com/office/drawing/2014/main" id="{796D5374-B505-4AEE-AB64-CBAB66B2C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" y="1071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188">
                <a:extLst>
                  <a:ext uri="{FF2B5EF4-FFF2-40B4-BE49-F238E27FC236}">
                    <a16:creationId xmlns:a16="http://schemas.microsoft.com/office/drawing/2014/main" id="{A84FD52B-4865-4617-A183-2DD984118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" y="1060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189">
                <a:extLst>
                  <a:ext uri="{FF2B5EF4-FFF2-40B4-BE49-F238E27FC236}">
                    <a16:creationId xmlns:a16="http://schemas.microsoft.com/office/drawing/2014/main" id="{DDC65EDB-2844-4A92-8E61-D94315979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1032"/>
                <a:ext cx="41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Oval 190">
                <a:extLst>
                  <a:ext uri="{FF2B5EF4-FFF2-40B4-BE49-F238E27FC236}">
                    <a16:creationId xmlns:a16="http://schemas.microsoft.com/office/drawing/2014/main" id="{9CFDAB85-A343-4313-867F-CE2D226DE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" y="1039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Oval 191">
                <a:extLst>
                  <a:ext uri="{FF2B5EF4-FFF2-40B4-BE49-F238E27FC236}">
                    <a16:creationId xmlns:a16="http://schemas.microsoft.com/office/drawing/2014/main" id="{908E6C99-795B-461A-9B4C-CB7FC86D3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1025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Oval 192">
                <a:extLst>
                  <a:ext uri="{FF2B5EF4-FFF2-40B4-BE49-F238E27FC236}">
                    <a16:creationId xmlns:a16="http://schemas.microsoft.com/office/drawing/2014/main" id="{BB680EBF-6789-438E-BB19-37BDD13BC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1022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Oval 193">
                <a:extLst>
                  <a:ext uri="{FF2B5EF4-FFF2-40B4-BE49-F238E27FC236}">
                    <a16:creationId xmlns:a16="http://schemas.microsoft.com/office/drawing/2014/main" id="{A764EF10-7493-4B7C-9F62-682AA939C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7" y="1018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Oval 194">
                <a:extLst>
                  <a:ext uri="{FF2B5EF4-FFF2-40B4-BE49-F238E27FC236}">
                    <a16:creationId xmlns:a16="http://schemas.microsoft.com/office/drawing/2014/main" id="{2303840A-1853-4CCD-9EAB-27E248007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6" y="983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Oval 195">
                <a:extLst>
                  <a:ext uri="{FF2B5EF4-FFF2-40B4-BE49-F238E27FC236}">
                    <a16:creationId xmlns:a16="http://schemas.microsoft.com/office/drawing/2014/main" id="{53764073-3663-4A07-9D11-2A212C205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5" y="969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Oval 196">
                <a:extLst>
                  <a:ext uri="{FF2B5EF4-FFF2-40B4-BE49-F238E27FC236}">
                    <a16:creationId xmlns:a16="http://schemas.microsoft.com/office/drawing/2014/main" id="{B68CAB9C-EE09-4524-B5B4-C9D7702F8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4" y="962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Oval 197">
                <a:extLst>
                  <a:ext uri="{FF2B5EF4-FFF2-40B4-BE49-F238E27FC236}">
                    <a16:creationId xmlns:a16="http://schemas.microsoft.com/office/drawing/2014/main" id="{D41C2563-A694-44B1-BC83-CE80C71EF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3" y="955"/>
                <a:ext cx="41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Oval 198">
                <a:extLst>
                  <a:ext uri="{FF2B5EF4-FFF2-40B4-BE49-F238E27FC236}">
                    <a16:creationId xmlns:a16="http://schemas.microsoft.com/office/drawing/2014/main" id="{F4F7B61E-CE7B-42BD-8085-1FCA6A28A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1" y="920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Oval 199">
                <a:extLst>
                  <a:ext uri="{FF2B5EF4-FFF2-40B4-BE49-F238E27FC236}">
                    <a16:creationId xmlns:a16="http://schemas.microsoft.com/office/drawing/2014/main" id="{D8D1E655-E249-4CE9-BE08-37C4FD2D2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910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200">
                <a:extLst>
                  <a:ext uri="{FF2B5EF4-FFF2-40B4-BE49-F238E27FC236}">
                    <a16:creationId xmlns:a16="http://schemas.microsoft.com/office/drawing/2014/main" id="{DAD18708-AE50-42FC-9DFB-684AE9972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9" y="917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Oval 201">
                <a:extLst>
                  <a:ext uri="{FF2B5EF4-FFF2-40B4-BE49-F238E27FC236}">
                    <a16:creationId xmlns:a16="http://schemas.microsoft.com/office/drawing/2014/main" id="{EE3B86A6-76CB-43D0-A067-70A0FBD11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8" y="896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Oval 202">
                <a:extLst>
                  <a:ext uri="{FF2B5EF4-FFF2-40B4-BE49-F238E27FC236}">
                    <a16:creationId xmlns:a16="http://schemas.microsoft.com/office/drawing/2014/main" id="{66D42199-2763-4F30-A3EE-3B53F0E6E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7" y="903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Oval 203">
                <a:extLst>
                  <a:ext uri="{FF2B5EF4-FFF2-40B4-BE49-F238E27FC236}">
                    <a16:creationId xmlns:a16="http://schemas.microsoft.com/office/drawing/2014/main" id="{518E4D09-50CA-43D3-B1CD-474F06FD2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" y="854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Oval 204">
                <a:extLst>
                  <a:ext uri="{FF2B5EF4-FFF2-40B4-BE49-F238E27FC236}">
                    <a16:creationId xmlns:a16="http://schemas.microsoft.com/office/drawing/2014/main" id="{84599297-A761-46E3-8FC2-1574023F6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5" y="847"/>
                <a:ext cx="42" cy="42"/>
              </a:xfrm>
              <a:prstGeom prst="ellipse">
                <a:avLst/>
              </a:prstGeom>
              <a:solidFill>
                <a:srgbClr val="90353B"/>
              </a:solidFill>
              <a:ln w="22225">
                <a:solidFill>
                  <a:srgbClr val="90353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Oval 206">
              <a:extLst>
                <a:ext uri="{FF2B5EF4-FFF2-40B4-BE49-F238E27FC236}">
                  <a16:creationId xmlns:a16="http://schemas.microsoft.com/office/drawing/2014/main" id="{E940FC3B-A039-4E61-8F48-37E1F701D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" y="819"/>
              <a:ext cx="41" cy="42"/>
            </a:xfrm>
            <a:prstGeom prst="ellipse">
              <a:avLst/>
            </a:prstGeom>
            <a:solidFill>
              <a:srgbClr val="90353B"/>
            </a:solidFill>
            <a:ln w="22225">
              <a:solidFill>
                <a:srgbClr val="90353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207">
              <a:extLst>
                <a:ext uri="{FF2B5EF4-FFF2-40B4-BE49-F238E27FC236}">
                  <a16:creationId xmlns:a16="http://schemas.microsoft.com/office/drawing/2014/main" id="{373E18A3-AAE0-431E-9ECA-FBCCE1F64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" y="816"/>
              <a:ext cx="42" cy="42"/>
            </a:xfrm>
            <a:prstGeom prst="ellipse">
              <a:avLst/>
            </a:prstGeom>
            <a:solidFill>
              <a:srgbClr val="90353B"/>
            </a:solidFill>
            <a:ln w="22225">
              <a:solidFill>
                <a:srgbClr val="90353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208">
              <a:extLst>
                <a:ext uri="{FF2B5EF4-FFF2-40B4-BE49-F238E27FC236}">
                  <a16:creationId xmlns:a16="http://schemas.microsoft.com/office/drawing/2014/main" id="{30A662ED-A74F-4283-B0DD-C79254EC7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" y="777"/>
              <a:ext cx="42" cy="42"/>
            </a:xfrm>
            <a:prstGeom prst="ellipse">
              <a:avLst/>
            </a:prstGeom>
            <a:solidFill>
              <a:srgbClr val="90353B"/>
            </a:solidFill>
            <a:ln w="22225">
              <a:solidFill>
                <a:srgbClr val="90353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209">
              <a:extLst>
                <a:ext uri="{FF2B5EF4-FFF2-40B4-BE49-F238E27FC236}">
                  <a16:creationId xmlns:a16="http://schemas.microsoft.com/office/drawing/2014/main" id="{EA4ADB29-CE57-4E35-9293-3A7B1367F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" y="760"/>
              <a:ext cx="42" cy="42"/>
            </a:xfrm>
            <a:prstGeom prst="ellipse">
              <a:avLst/>
            </a:prstGeom>
            <a:solidFill>
              <a:srgbClr val="90353B"/>
            </a:solidFill>
            <a:ln w="22225">
              <a:solidFill>
                <a:srgbClr val="90353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210">
              <a:extLst>
                <a:ext uri="{FF2B5EF4-FFF2-40B4-BE49-F238E27FC236}">
                  <a16:creationId xmlns:a16="http://schemas.microsoft.com/office/drawing/2014/main" id="{AE0A58D3-C404-4D8F-996F-589E2D2C0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9" y="742"/>
              <a:ext cx="42" cy="42"/>
            </a:xfrm>
            <a:prstGeom prst="ellipse">
              <a:avLst/>
            </a:prstGeom>
            <a:solidFill>
              <a:srgbClr val="90353B"/>
            </a:solidFill>
            <a:ln w="22225">
              <a:solidFill>
                <a:srgbClr val="90353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211">
              <a:extLst>
                <a:ext uri="{FF2B5EF4-FFF2-40B4-BE49-F238E27FC236}">
                  <a16:creationId xmlns:a16="http://schemas.microsoft.com/office/drawing/2014/main" id="{8EB60C35-8C67-4E66-91DB-D7B2C9149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753"/>
              <a:ext cx="42" cy="42"/>
            </a:xfrm>
            <a:prstGeom prst="ellipse">
              <a:avLst/>
            </a:prstGeom>
            <a:solidFill>
              <a:srgbClr val="90353B"/>
            </a:solidFill>
            <a:ln w="22225">
              <a:solidFill>
                <a:srgbClr val="90353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212">
              <a:extLst>
                <a:ext uri="{FF2B5EF4-FFF2-40B4-BE49-F238E27FC236}">
                  <a16:creationId xmlns:a16="http://schemas.microsoft.com/office/drawing/2014/main" id="{CFB64965-0EA8-48C2-84BD-191DAA310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" y="728"/>
              <a:ext cx="42" cy="42"/>
            </a:xfrm>
            <a:prstGeom prst="ellipse">
              <a:avLst/>
            </a:prstGeom>
            <a:solidFill>
              <a:srgbClr val="90353B"/>
            </a:solidFill>
            <a:ln w="22225">
              <a:solidFill>
                <a:srgbClr val="90353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213">
              <a:extLst>
                <a:ext uri="{FF2B5EF4-FFF2-40B4-BE49-F238E27FC236}">
                  <a16:creationId xmlns:a16="http://schemas.microsoft.com/office/drawing/2014/main" id="{1AD15208-A46B-4448-8D49-DD0661032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690"/>
              <a:ext cx="42" cy="42"/>
            </a:xfrm>
            <a:prstGeom prst="ellipse">
              <a:avLst/>
            </a:prstGeom>
            <a:solidFill>
              <a:srgbClr val="90353B"/>
            </a:solidFill>
            <a:ln w="22225">
              <a:solidFill>
                <a:srgbClr val="90353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216">
              <a:extLst>
                <a:ext uri="{FF2B5EF4-FFF2-40B4-BE49-F238E27FC236}">
                  <a16:creationId xmlns:a16="http://schemas.microsoft.com/office/drawing/2014/main" id="{9A9454C3-0D27-4F9A-99F9-DE3DFF0A6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" y="2782"/>
              <a:ext cx="9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217">
              <a:extLst>
                <a:ext uri="{FF2B5EF4-FFF2-40B4-BE49-F238E27FC236}">
                  <a16:creationId xmlns:a16="http://schemas.microsoft.com/office/drawing/2014/main" id="{6E3394A2-9A9F-4A7E-BDCB-C4B5A8FE2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2850"/>
              <a:ext cx="165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Women, Bottom 1%: 78.8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218">
              <a:extLst>
                <a:ext uri="{FF2B5EF4-FFF2-40B4-BE49-F238E27FC236}">
                  <a16:creationId xmlns:a16="http://schemas.microsoft.com/office/drawing/2014/main" id="{554114E9-1BBC-4C0B-8BEB-89A14F4FC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3024"/>
              <a:ext cx="1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Women, Top 1%: 88.9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219">
              <a:extLst>
                <a:ext uri="{FF2B5EF4-FFF2-40B4-BE49-F238E27FC236}">
                  <a16:creationId xmlns:a16="http://schemas.microsoft.com/office/drawing/2014/main" id="{D0AF3F43-EE93-49E0-A5A0-49A9D08F9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" y="3176"/>
              <a:ext cx="9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20">
              <a:extLst>
                <a:ext uri="{FF2B5EF4-FFF2-40B4-BE49-F238E27FC236}">
                  <a16:creationId xmlns:a16="http://schemas.microsoft.com/office/drawing/2014/main" id="{EEEF70D3-518A-4B13-A58E-382A7DCE6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264"/>
              <a:ext cx="143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Men, Bottom 1%: 72.7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21">
              <a:extLst>
                <a:ext uri="{FF2B5EF4-FFF2-40B4-BE49-F238E27FC236}">
                  <a16:creationId xmlns:a16="http://schemas.microsoft.com/office/drawing/2014/main" id="{ED023B2C-9B4E-498F-ADDC-A6FBB780F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3438"/>
              <a:ext cx="12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Men, Top 1%: 87.3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222">
              <a:extLst>
                <a:ext uri="{FF2B5EF4-FFF2-40B4-BE49-F238E27FC236}">
                  <a16:creationId xmlns:a16="http://schemas.microsoft.com/office/drawing/2014/main" id="{793512F4-9D49-4371-935A-25F1FD824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" y="449"/>
              <a:ext cx="0" cy="321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3">
              <a:extLst>
                <a:ext uri="{FF2B5EF4-FFF2-40B4-BE49-F238E27FC236}">
                  <a16:creationId xmlns:a16="http://schemas.microsoft.com/office/drawing/2014/main" id="{707B079D-D17F-4C21-9D5B-BD81E325D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2" y="3571"/>
              <a:ext cx="56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4">
              <a:extLst>
                <a:ext uri="{FF2B5EF4-FFF2-40B4-BE49-F238E27FC236}">
                  <a16:creationId xmlns:a16="http://schemas.microsoft.com/office/drawing/2014/main" id="{B6E7F955-C324-486F-9DD7-20168E63EE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78" y="3429"/>
              <a:ext cx="23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Line 225">
              <a:extLst>
                <a:ext uri="{FF2B5EF4-FFF2-40B4-BE49-F238E27FC236}">
                  <a16:creationId xmlns:a16="http://schemas.microsoft.com/office/drawing/2014/main" id="{B3CD00F6-8B7B-40C3-B7C4-2883D8189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2" y="2813"/>
              <a:ext cx="56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6">
              <a:extLst>
                <a:ext uri="{FF2B5EF4-FFF2-40B4-BE49-F238E27FC236}">
                  <a16:creationId xmlns:a16="http://schemas.microsoft.com/office/drawing/2014/main" id="{491C6D3B-2FFF-40F0-B69F-5F42ADD22E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78" y="2671"/>
              <a:ext cx="23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227">
              <a:extLst>
                <a:ext uri="{FF2B5EF4-FFF2-40B4-BE49-F238E27FC236}">
                  <a16:creationId xmlns:a16="http://schemas.microsoft.com/office/drawing/2014/main" id="{EBECB0A5-2232-4411-BF1C-64331F302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2" y="2055"/>
              <a:ext cx="56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8">
              <a:extLst>
                <a:ext uri="{FF2B5EF4-FFF2-40B4-BE49-F238E27FC236}">
                  <a16:creationId xmlns:a16="http://schemas.microsoft.com/office/drawing/2014/main" id="{CC75CF12-F2F0-43B3-A428-6215BDF58B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78" y="1914"/>
              <a:ext cx="23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Line 229">
              <a:extLst>
                <a:ext uri="{FF2B5EF4-FFF2-40B4-BE49-F238E27FC236}">
                  <a16:creationId xmlns:a16="http://schemas.microsoft.com/office/drawing/2014/main" id="{83187A37-90D0-47CE-970B-DE8173C6C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2" y="1298"/>
              <a:ext cx="56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30">
              <a:extLst>
                <a:ext uri="{FF2B5EF4-FFF2-40B4-BE49-F238E27FC236}">
                  <a16:creationId xmlns:a16="http://schemas.microsoft.com/office/drawing/2014/main" id="{708B3F01-7405-40C4-9586-DFE6AE6925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78" y="1156"/>
              <a:ext cx="23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231">
              <a:extLst>
                <a:ext uri="{FF2B5EF4-FFF2-40B4-BE49-F238E27FC236}">
                  <a16:creationId xmlns:a16="http://schemas.microsoft.com/office/drawing/2014/main" id="{DFFC2BD8-72B2-4578-95DF-C4DB4967A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2" y="540"/>
              <a:ext cx="56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32">
              <a:extLst>
                <a:ext uri="{FF2B5EF4-FFF2-40B4-BE49-F238E27FC236}">
                  <a16:creationId xmlns:a16="http://schemas.microsoft.com/office/drawing/2014/main" id="{6BAEAA7A-FB9D-4A9E-826B-B10FB8F4C8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78" y="397"/>
              <a:ext cx="23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33">
              <a:extLst>
                <a:ext uri="{FF2B5EF4-FFF2-40B4-BE49-F238E27FC236}">
                  <a16:creationId xmlns:a16="http://schemas.microsoft.com/office/drawing/2014/main" id="{8600FD4B-0843-4226-ABE5-99C0794585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1464" y="1893"/>
              <a:ext cx="331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Expected Age at Death for 40 Year </a:t>
              </a:r>
              <a:r>
                <a:rPr kumimoji="0" lang="en-US" altLang="en-US" sz="18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Olds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in Years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Line 234">
              <a:extLst>
                <a:ext uri="{FF2B5EF4-FFF2-40B4-BE49-F238E27FC236}">
                  <a16:creationId xmlns:a16="http://schemas.microsoft.com/office/drawing/2014/main" id="{D8DBDB0C-27E6-48B0-87C0-F14AA0B03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3665"/>
              <a:ext cx="5083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35">
              <a:extLst>
                <a:ext uri="{FF2B5EF4-FFF2-40B4-BE49-F238E27FC236}">
                  <a16:creationId xmlns:a16="http://schemas.microsoft.com/office/drawing/2014/main" id="{03E44693-3FEF-4BF4-89BF-759B2FD6C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3665"/>
              <a:ext cx="0" cy="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36">
              <a:extLst>
                <a:ext uri="{FF2B5EF4-FFF2-40B4-BE49-F238E27FC236}">
                  <a16:creationId xmlns:a16="http://schemas.microsoft.com/office/drawing/2014/main" id="{FB8C1C78-2487-46E8-999F-DBE63FBA3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" y="3752"/>
              <a:ext cx="15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Line 237">
              <a:extLst>
                <a:ext uri="{FF2B5EF4-FFF2-40B4-BE49-F238E27FC236}">
                  <a16:creationId xmlns:a16="http://schemas.microsoft.com/office/drawing/2014/main" id="{D59E01FB-B22E-4E80-9F35-2D5022198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3665"/>
              <a:ext cx="0" cy="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38">
              <a:extLst>
                <a:ext uri="{FF2B5EF4-FFF2-40B4-BE49-F238E27FC236}">
                  <a16:creationId xmlns:a16="http://schemas.microsoft.com/office/drawing/2014/main" id="{FA7933D5-B520-43B9-AD74-FD24997BE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3752"/>
              <a:ext cx="23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Line 239">
              <a:extLst>
                <a:ext uri="{FF2B5EF4-FFF2-40B4-BE49-F238E27FC236}">
                  <a16:creationId xmlns:a16="http://schemas.microsoft.com/office/drawing/2014/main" id="{3E558B22-1795-4052-B3E5-C6D3AAF95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" y="3665"/>
              <a:ext cx="0" cy="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40">
              <a:extLst>
                <a:ext uri="{FF2B5EF4-FFF2-40B4-BE49-F238E27FC236}">
                  <a16:creationId xmlns:a16="http://schemas.microsoft.com/office/drawing/2014/main" id="{3EDF2814-69A6-4C12-ADEA-4A03DC83E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3752"/>
              <a:ext cx="23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Line 241">
              <a:extLst>
                <a:ext uri="{FF2B5EF4-FFF2-40B4-BE49-F238E27FC236}">
                  <a16:creationId xmlns:a16="http://schemas.microsoft.com/office/drawing/2014/main" id="{81DE9147-AAA6-4916-B7BB-6F22D5775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" y="3665"/>
              <a:ext cx="0" cy="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242">
              <a:extLst>
                <a:ext uri="{FF2B5EF4-FFF2-40B4-BE49-F238E27FC236}">
                  <a16:creationId xmlns:a16="http://schemas.microsoft.com/office/drawing/2014/main" id="{44AD3B72-D7F0-4720-A512-99ACD28C9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3752"/>
              <a:ext cx="23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Line 243">
              <a:extLst>
                <a:ext uri="{FF2B5EF4-FFF2-40B4-BE49-F238E27FC236}">
                  <a16:creationId xmlns:a16="http://schemas.microsoft.com/office/drawing/2014/main" id="{086FB7BF-4B7F-4636-A66E-FF7F37716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3665"/>
              <a:ext cx="0" cy="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244">
              <a:extLst>
                <a:ext uri="{FF2B5EF4-FFF2-40B4-BE49-F238E27FC236}">
                  <a16:creationId xmlns:a16="http://schemas.microsoft.com/office/drawing/2014/main" id="{38F7697A-26CE-435A-BFB3-DB34DA181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9" y="3752"/>
              <a:ext cx="23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Line 245">
              <a:extLst>
                <a:ext uri="{FF2B5EF4-FFF2-40B4-BE49-F238E27FC236}">
                  <a16:creationId xmlns:a16="http://schemas.microsoft.com/office/drawing/2014/main" id="{8A9C75E7-BA09-41D1-B264-D4D111FA2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0" y="3665"/>
              <a:ext cx="0" cy="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246">
              <a:extLst>
                <a:ext uri="{FF2B5EF4-FFF2-40B4-BE49-F238E27FC236}">
                  <a16:creationId xmlns:a16="http://schemas.microsoft.com/office/drawing/2014/main" id="{EDD021BA-7AC0-4408-9AEB-61F12FB62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3752"/>
              <a:ext cx="31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247">
              <a:extLst>
                <a:ext uri="{FF2B5EF4-FFF2-40B4-BE49-F238E27FC236}">
                  <a16:creationId xmlns:a16="http://schemas.microsoft.com/office/drawing/2014/main" id="{14996057-C9B1-4FC7-A5AF-2D90D9F89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3937"/>
              <a:ext cx="154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Household Income Percentile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248">
              <a:extLst>
                <a:ext uri="{FF2B5EF4-FFF2-40B4-BE49-F238E27FC236}">
                  <a16:creationId xmlns:a16="http://schemas.microsoft.com/office/drawing/2014/main" id="{27C6149D-10B0-4F1E-9174-A8E6EF2B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191"/>
              <a:ext cx="15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500" b="0" i="0" u="none" strike="noStrike" cap="none" normalizeH="0" baseline="0">
                  <a:ln>
                    <a:noFill/>
                  </a:ln>
                  <a:solidFill>
                    <a:srgbClr val="1E2D53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88" name="TextBox 487">
            <a:extLst>
              <a:ext uri="{FF2B5EF4-FFF2-40B4-BE49-F238E27FC236}">
                <a16:creationId xmlns:a16="http://schemas.microsoft.com/office/drawing/2014/main" id="{527C60C8-B783-4B43-ABF1-2C4EE63D9C39}"/>
              </a:ext>
            </a:extLst>
          </p:cNvPr>
          <p:cNvSpPr txBox="1"/>
          <p:nvPr/>
        </p:nvSpPr>
        <p:spPr>
          <a:xfrm>
            <a:off x="1378504" y="353669"/>
            <a:ext cx="1025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Association Between Income and Life Expectancy for 40 Year Old Americans in 2001-2014</a:t>
            </a:r>
          </a:p>
        </p:txBody>
      </p:sp>
    </p:spTree>
    <p:extLst>
      <p:ext uri="{BB962C8B-B14F-4D97-AF65-F5344CB8AC3E}">
        <p14:creationId xmlns:p14="http://schemas.microsoft.com/office/powerpoint/2010/main" val="271552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37D2-1D18-44AE-8962-11A86DC2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6369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Projected Inequality and Life Expectancy Data/Chart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E4EE-C24D-452B-9FCB-A4D3096D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1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39C5-87D3-4DB7-90FF-913C3325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004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The Disconnect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1D37A-4F0C-48FD-82B1-771D86413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871" y="1609044"/>
            <a:ext cx="3752850" cy="4040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D26FB0-5D2F-4521-B2A0-1E36D978F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286" y="1609044"/>
            <a:ext cx="3638550" cy="40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5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1415-7295-499C-914B-4F81ED18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3361"/>
            <a:ext cx="10058400" cy="85963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Political Solutions Seem Less Likely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4E6FC-B4F7-4AED-9A52-33D682D41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127" y="1330778"/>
            <a:ext cx="5715000" cy="4884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D27322-92DF-4DDB-B706-BE59F0F0A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1" y="1330778"/>
            <a:ext cx="6206226" cy="488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5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9A7E7F-CCF4-4838-99C1-F007E281F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895" y="125084"/>
            <a:ext cx="8933796" cy="10664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ENDING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F86052-6E1F-4E56-8183-BE4BAF53D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101" y="1660074"/>
            <a:ext cx="8988875" cy="338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92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{A55E618D-4966-4CAC-BDFA-44FD899D0CEC}tf78438558_win32</Template>
  <TotalTime>1246</TotalTime>
  <Words>407</Words>
  <Application>Microsoft Office PowerPoint</Application>
  <PresentationFormat>Widescreen</PresentationFormat>
  <Paragraphs>44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Garamond</vt:lpstr>
      <vt:lpstr>SavonVTI</vt:lpstr>
      <vt:lpstr>DatA RELATED to THE DISCONTENT?</vt:lpstr>
      <vt:lpstr>PowerPoint Presentation</vt:lpstr>
      <vt:lpstr>PowerPoint Presentation</vt:lpstr>
      <vt:lpstr>PowerPoint Presentation</vt:lpstr>
      <vt:lpstr>Projected Inequality and Life Expectancy Data/Chart</vt:lpstr>
      <vt:lpstr>The Disconnect</vt:lpstr>
      <vt:lpstr>Political Solutions Seem Less Likely</vt:lpstr>
      <vt:lpstr>ENDING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BEHIND THE DISCONTENT</dc:title>
  <dc:creator>Sammy Cho</dc:creator>
  <cp:lastModifiedBy>Sammy Cho</cp:lastModifiedBy>
  <cp:revision>20</cp:revision>
  <dcterms:created xsi:type="dcterms:W3CDTF">2021-01-28T01:55:22Z</dcterms:created>
  <dcterms:modified xsi:type="dcterms:W3CDTF">2021-02-19T22:33:26Z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