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57" r:id="rId4"/>
    <p:sldId id="258" r:id="rId5"/>
    <p:sldId id="259" r:id="rId6"/>
    <p:sldId id="260" r:id="rId7"/>
    <p:sldId id="261" r:id="rId8"/>
    <p:sldId id="268" r:id="rId9"/>
    <p:sldId id="269"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1062"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5/16/2023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5/16/2023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5/16/2023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5/16/2023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5/16/2023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5/16/2023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5/16/2023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b="1" dirty="0" smtClean="0"/>
              <a:t>Online quiz management</a:t>
            </a:r>
            <a:endParaRPr lang="en-US" b="1" dirty="0"/>
          </a:p>
        </p:txBody>
      </p:sp>
      <p:sp>
        <p:nvSpPr>
          <p:cNvPr id="3" name="Subtitle 2"/>
          <p:cNvSpPr>
            <a:spLocks noGrp="1"/>
          </p:cNvSpPr>
          <p:nvPr>
            <p:ph type="subTitle" idx="1"/>
          </p:nvPr>
        </p:nvSpPr>
        <p:spPr>
          <a:xfrm>
            <a:off x="4267200" y="4191000"/>
            <a:ext cx="4419600" cy="1600200"/>
          </a:xfrm>
        </p:spPr>
        <p:txBody>
          <a:bodyPr>
            <a:normAutofit/>
          </a:bodyPr>
          <a:lstStyle/>
          <a:p>
            <a:r>
              <a:rPr lang="en-US" sz="2000" dirty="0" smtClean="0">
                <a:solidFill>
                  <a:schemeClr val="tx1"/>
                </a:solidFill>
              </a:rPr>
              <a:t>M SAMMY</a:t>
            </a:r>
            <a:r>
              <a:rPr lang="en-US" sz="2000" dirty="0" smtClean="0">
                <a:solidFill>
                  <a:schemeClr val="tx1"/>
                </a:solidFill>
              </a:rPr>
              <a:t> 211801370077</a:t>
            </a:r>
            <a:endParaRPr lang="en-US" sz="2000" dirty="0" smtClean="0">
              <a:solidFill>
                <a:schemeClr val="tx1"/>
              </a:solidFill>
            </a:endParaRPr>
          </a:p>
          <a:p>
            <a:r>
              <a:rPr lang="en-US" sz="2000" dirty="0" smtClean="0">
                <a:solidFill>
                  <a:schemeClr val="tx1"/>
                </a:solidFill>
              </a:rPr>
              <a:t>A RAMESH </a:t>
            </a:r>
            <a:r>
              <a:rPr lang="en-US" sz="2000" dirty="0" smtClean="0">
                <a:solidFill>
                  <a:schemeClr val="tx1"/>
                </a:solidFill>
              </a:rPr>
              <a:t>211801370095</a:t>
            </a:r>
            <a:endParaRPr lang="en-US" sz="2000" dirty="0" smtClean="0">
              <a:solidFill>
                <a:schemeClr val="tx1"/>
              </a:solidFill>
            </a:endParaRPr>
          </a:p>
          <a:p>
            <a:r>
              <a:rPr lang="en-US" sz="2000" dirty="0" smtClean="0">
                <a:solidFill>
                  <a:schemeClr val="tx1"/>
                </a:solidFill>
              </a:rPr>
              <a:t>O VISHNU VARMA </a:t>
            </a:r>
            <a:r>
              <a:rPr lang="en-US" sz="2000" dirty="0" smtClean="0">
                <a:solidFill>
                  <a:schemeClr val="tx1"/>
                </a:solidFill>
              </a:rPr>
              <a:t>211801370101</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Quiz management system project interface</a:t>
            </a:r>
            <a:endParaRPr lang="en-US" b="1" dirty="0">
              <a:latin typeface="Times New Roman" pitchFamily="18" charset="0"/>
              <a:cs typeface="Times New Roman" pitchFamily="18" charset="0"/>
            </a:endParaRPr>
          </a:p>
        </p:txBody>
      </p:sp>
      <p:pic>
        <p:nvPicPr>
          <p:cNvPr id="4" name="Content Placeholder 3" descr="Screenshot 2023-05-04 204920.png"/>
          <p:cNvPicPr>
            <a:picLocks noGrp="1" noChangeAspect="1"/>
          </p:cNvPicPr>
          <p:nvPr>
            <p:ph sz="quarter" idx="1"/>
          </p:nvPr>
        </p:nvPicPr>
        <p:blipFill>
          <a:blip r:embed="rId2" cstate="print"/>
          <a:stretch>
            <a:fillRect/>
          </a:stretch>
        </p:blipFill>
        <p:spPr>
          <a:xfrm>
            <a:off x="44007" y="1676400"/>
            <a:ext cx="9121408" cy="5181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Admi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pannel</a:t>
            </a:r>
            <a:endParaRPr lang="en-US" b="1" dirty="0">
              <a:latin typeface="Times New Roman" pitchFamily="18" charset="0"/>
              <a:cs typeface="Times New Roman" pitchFamily="18" charset="0"/>
            </a:endParaRPr>
          </a:p>
        </p:txBody>
      </p:sp>
      <p:pic>
        <p:nvPicPr>
          <p:cNvPr id="4" name="Content Placeholder 3" descr="Screenshot 2023-05-04 205009.png"/>
          <p:cNvPicPr>
            <a:picLocks noGrp="1" noChangeAspect="1"/>
          </p:cNvPicPr>
          <p:nvPr>
            <p:ph sz="quarter" idx="1"/>
          </p:nvPr>
        </p:nvPicPr>
        <p:blipFill>
          <a:blip r:embed="rId2" cstate="print"/>
          <a:stretch>
            <a:fillRect/>
          </a:stretch>
        </p:blipFill>
        <p:spPr>
          <a:xfrm>
            <a:off x="-1" y="1447800"/>
            <a:ext cx="9082867" cy="5410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Users </a:t>
            </a:r>
            <a:r>
              <a:rPr lang="en-US" b="1" dirty="0" err="1" smtClean="0">
                <a:latin typeface="Times New Roman" pitchFamily="18" charset="0"/>
                <a:cs typeface="Times New Roman" pitchFamily="18" charset="0"/>
              </a:rPr>
              <a:t>pannel</a:t>
            </a:r>
            <a:endParaRPr lang="en-US" b="1" dirty="0">
              <a:latin typeface="Times New Roman" pitchFamily="18" charset="0"/>
              <a:cs typeface="Times New Roman" pitchFamily="18" charset="0"/>
            </a:endParaRPr>
          </a:p>
        </p:txBody>
      </p:sp>
      <p:pic>
        <p:nvPicPr>
          <p:cNvPr id="4" name="Content Placeholder 3" descr="Screenshot 2023-05-04 205229.png"/>
          <p:cNvPicPr>
            <a:picLocks noGrp="1" noChangeAspect="1"/>
          </p:cNvPicPr>
          <p:nvPr>
            <p:ph sz="quarter" idx="1"/>
          </p:nvPr>
        </p:nvPicPr>
        <p:blipFill>
          <a:blip r:embed="rId2" cstate="print"/>
          <a:stretch>
            <a:fillRect/>
          </a:stretch>
        </p:blipFill>
        <p:spPr>
          <a:xfrm>
            <a:off x="0" y="1524000"/>
            <a:ext cx="9144000" cy="5334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Users layout</a:t>
            </a:r>
            <a:endParaRPr lang="en-US" b="1" dirty="0">
              <a:latin typeface="Times New Roman" pitchFamily="18" charset="0"/>
              <a:cs typeface="Times New Roman" pitchFamily="18" charset="0"/>
            </a:endParaRPr>
          </a:p>
        </p:txBody>
      </p:sp>
      <p:pic>
        <p:nvPicPr>
          <p:cNvPr id="4" name="Content Placeholder 3" descr="Screenshot 2023-05-04 205229.png"/>
          <p:cNvPicPr>
            <a:picLocks noGrp="1" noChangeAspect="1"/>
          </p:cNvPicPr>
          <p:nvPr>
            <p:ph sz="quarter" idx="1"/>
          </p:nvPr>
        </p:nvPicPr>
        <p:blipFill>
          <a:blip r:embed="rId2" cstate="print"/>
          <a:stretch>
            <a:fillRect/>
          </a:stretch>
        </p:blipFill>
        <p:spPr>
          <a:xfrm>
            <a:off x="0" y="1524000"/>
            <a:ext cx="9144000" cy="5334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latin typeface="Times New Roman" pitchFamily="18" charset="0"/>
                <a:cs typeface="Times New Roman" pitchFamily="18" charset="0"/>
              </a:rPr>
              <a:t>Overall, online quiz management offers many benefits for educators and businesses looking to create and administer quizzes. With its convenience, flexibility, and automated grading, it can save time and improve accuracy. However, it is important to consider the potential challenges and ensure proper training and support for </a:t>
            </a:r>
            <a:r>
              <a:rPr lang="en-US" dirty="0" err="1" smtClean="0">
                <a:latin typeface="Times New Roman" pitchFamily="18" charset="0"/>
                <a:cs typeface="Times New Roman" pitchFamily="18" charset="0"/>
              </a:rPr>
              <a:t>users.As</a:t>
            </a:r>
            <a:r>
              <a:rPr lang="en-US" dirty="0" smtClean="0">
                <a:latin typeface="Times New Roman" pitchFamily="18" charset="0"/>
                <a:cs typeface="Times New Roman" pitchFamily="18" charset="0"/>
              </a:rPr>
              <a:t> technology continues to advance, it is likely that online quiz management will become even more sophisticated and user-friendly, making it an increasingly valuable tool for education and assessment.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dirty="0" smtClean="0">
                <a:latin typeface="Times New Roman" pitchFamily="18" charset="0"/>
                <a:cs typeface="Times New Roman" pitchFamily="18" charset="0"/>
              </a:rPr>
              <a:t>The Quiz Management System offers a user-friendly interface that allows educators and administrators to create, organize, and manage quizzes efficiently. It provides a centralized platform where users can create quiz questions, define scoring criteria, set time limits, and customize quiz settings according to their specific requirements. The system supports various question types, including multiple choice, true/false, fill in the blanks, and essay questions, providing flexibility in designing assessments.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Introduction to Online Quiz Management</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600200"/>
            <a:ext cx="8153400" cy="4495800"/>
          </a:xfrm>
        </p:spPr>
        <p:txBody>
          <a:bodyPr>
            <a:normAutofit lnSpcReduction="10000"/>
          </a:bodyPr>
          <a:lstStyle/>
          <a:p>
            <a:pPr algn="just">
              <a:buNone/>
            </a:pPr>
            <a:r>
              <a:rPr lang="en-US" dirty="0" smtClean="0">
                <a:latin typeface="Times New Roman" pitchFamily="18" charset="0"/>
                <a:cs typeface="Times New Roman" pitchFamily="18" charset="0"/>
              </a:rPr>
              <a:t>Online quiz management is the process of creating, administering, and grading quizzes online. It has become a popular tool for educators and businesses alike as it offers convenience and </a:t>
            </a:r>
            <a:r>
              <a:rPr lang="en-US" dirty="0" err="1" smtClean="0">
                <a:latin typeface="Times New Roman" pitchFamily="18" charset="0"/>
                <a:cs typeface="Times New Roman" pitchFamily="18" charset="0"/>
              </a:rPr>
              <a:t>flexibility.With</a:t>
            </a:r>
            <a:r>
              <a:rPr lang="en-US" dirty="0" smtClean="0">
                <a:latin typeface="Times New Roman" pitchFamily="18" charset="0"/>
                <a:cs typeface="Times New Roman" pitchFamily="18" charset="0"/>
              </a:rPr>
              <a:t> online quiz management, users can create quizzes with various question types such as multiple-choice, true or false, and short answer. These quizzes can be accessed by users from anywhere with an internet connection, making it easier for students and employees to take them at their own pace.</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Existing management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US" dirty="0" smtClean="0">
                <a:latin typeface="Times New Roman" pitchFamily="18" charset="0"/>
                <a:cs typeface="Times New Roman" pitchFamily="18" charset="0"/>
              </a:rPr>
              <a:t>There are several existing applications for quiz management systems that can be used to create and manage quizzes. Here are a few popular options:</a:t>
            </a:r>
          </a:p>
          <a:p>
            <a:pPr>
              <a:buFont typeface="Wingdings" pitchFamily="2" charset="2"/>
              <a:buChar char="Ø"/>
            </a:pPr>
            <a:r>
              <a:rPr lang="en-US" dirty="0" err="1" smtClean="0">
                <a:latin typeface="Times New Roman" pitchFamily="18" charset="0"/>
                <a:cs typeface="Times New Roman" pitchFamily="18" charset="0"/>
              </a:rPr>
              <a:t>Kahoot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Kahoot</a:t>
            </a:r>
            <a:r>
              <a:rPr lang="en-US" dirty="0" smtClean="0">
                <a:latin typeface="Times New Roman" pitchFamily="18" charset="0"/>
                <a:cs typeface="Times New Roman" pitchFamily="18" charset="0"/>
              </a:rPr>
              <a:t>! is a widely-used platform for creating and playing interactive quizzes, surveys, and discussions. It offers a user-friendly interface, a vast library of pre-made quizzes, and allows for customization of questions and formats.</a:t>
            </a:r>
          </a:p>
          <a:p>
            <a:pPr>
              <a:buFont typeface="Wingdings" pitchFamily="2" charset="2"/>
              <a:buChar char="Ø"/>
            </a:pPr>
            <a:r>
              <a:rPr lang="en-US" dirty="0" err="1" smtClean="0">
                <a:latin typeface="Times New Roman" pitchFamily="18" charset="0"/>
                <a:cs typeface="Times New Roman" pitchFamily="18" charset="0"/>
              </a:rPr>
              <a:t>Quizizz</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Quizizz</a:t>
            </a:r>
            <a:r>
              <a:rPr lang="en-US" dirty="0" smtClean="0">
                <a:latin typeface="Times New Roman" pitchFamily="18" charset="0"/>
                <a:cs typeface="Times New Roman" pitchFamily="18" charset="0"/>
              </a:rPr>
              <a:t> is another popular platform that allows users to create and play quizzes. It offers features like real-time multiplayer quizzes, student-paced mode, and a library of pre-made quizzes.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Disadvantages of existing application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600200"/>
            <a:ext cx="8153400" cy="4495800"/>
          </a:xfrm>
        </p:spPr>
        <p:txBody>
          <a:bodyPr>
            <a:normAutofit fontScale="85000" lnSpcReduction="10000"/>
          </a:bodyPr>
          <a:lstStyle/>
          <a:p>
            <a:pPr>
              <a:buNone/>
            </a:pPr>
            <a:r>
              <a:rPr lang="en-US" dirty="0" smtClean="0">
                <a:latin typeface="Times New Roman" pitchFamily="18" charset="0"/>
                <a:cs typeface="Times New Roman" pitchFamily="18" charset="0"/>
              </a:rPr>
              <a:t>There can be several disadvantages of existing quiz management systems. Here are a few commonly observed drawbacks:</a:t>
            </a:r>
          </a:p>
          <a:p>
            <a:pPr>
              <a:buNone/>
            </a:pPr>
            <a:r>
              <a:rPr lang="en-US" dirty="0" smtClean="0">
                <a:latin typeface="Times New Roman" pitchFamily="18" charset="0"/>
                <a:cs typeface="Times New Roman" pitchFamily="18" charset="0"/>
              </a:rPr>
              <a:t>Limited customization: Some quiz management systems may lack flexibility in terms of customization options. Users may not have the ability to tailor the system to their specific needs, such as branding or adding custom features.</a:t>
            </a:r>
          </a:p>
          <a:p>
            <a:pPr>
              <a:buNone/>
            </a:pPr>
            <a:r>
              <a:rPr lang="en-US" dirty="0" smtClean="0">
                <a:latin typeface="Times New Roman" pitchFamily="18" charset="0"/>
                <a:cs typeface="Times New Roman" pitchFamily="18" charset="0"/>
              </a:rPr>
              <a:t>Lack of scalability: Certain quiz management systems may have limitations in handling a large number of participants or quizzes simultaneously. This can result in system slowdowns or crashes during peak usage periods.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a:bodyPr>
          <a:lstStyle/>
          <a:p>
            <a:r>
              <a:rPr lang="en-US" b="1" dirty="0" smtClean="0"/>
              <a:t>Proposed application</a:t>
            </a:r>
            <a:endParaRPr lang="en-US" b="1" dirty="0"/>
          </a:p>
        </p:txBody>
      </p:sp>
      <p:sp>
        <p:nvSpPr>
          <p:cNvPr id="12" name="Content Placeholder 11"/>
          <p:cNvSpPr>
            <a:spLocks noGrp="1"/>
          </p:cNvSpPr>
          <p:nvPr>
            <p:ph sz="quarter" idx="1"/>
          </p:nvPr>
        </p:nvSpPr>
        <p:spPr/>
        <p:txBody>
          <a:bodyPr>
            <a:normAutofit fontScale="47500" lnSpcReduction="20000"/>
          </a:bodyPr>
          <a:lstStyle/>
          <a:p>
            <a:pPr>
              <a:buNone/>
            </a:pPr>
            <a:r>
              <a:rPr lang="en-US" sz="3600" dirty="0" smtClean="0">
                <a:latin typeface="Times New Roman" pitchFamily="18" charset="0"/>
                <a:cs typeface="Times New Roman" pitchFamily="18" charset="0"/>
              </a:rPr>
              <a:t>   An application for quiz management can be a useful tool for organizing and administering quizzes or exams. Here's a proposed outline for the application:</a:t>
            </a:r>
          </a:p>
          <a:p>
            <a:pPr>
              <a:buNone/>
            </a:pP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User Management:</a:t>
            </a:r>
          </a:p>
          <a:p>
            <a:pPr lvl="1">
              <a:buFont typeface="Wingdings" pitchFamily="2" charset="2"/>
              <a:buChar char="Ø"/>
            </a:pPr>
            <a:r>
              <a:rPr lang="en-US" sz="3300" dirty="0" smtClean="0">
                <a:latin typeface="Times New Roman" pitchFamily="18" charset="0"/>
                <a:cs typeface="Times New Roman" pitchFamily="18" charset="0"/>
              </a:rPr>
              <a:t>Allow administrators to create accounts and manage user roles (admin, teacher, student).</a:t>
            </a:r>
          </a:p>
          <a:p>
            <a:pPr lvl="1">
              <a:buFont typeface="Wingdings" pitchFamily="2" charset="2"/>
              <a:buChar char="Ø"/>
            </a:pPr>
            <a:r>
              <a:rPr lang="en-US" sz="3300" dirty="0" smtClean="0">
                <a:latin typeface="Times New Roman" pitchFamily="18" charset="0"/>
                <a:cs typeface="Times New Roman" pitchFamily="18" charset="0"/>
              </a:rPr>
              <a:t>Provide authentication and authorization mechanisms to ensure secure access.</a:t>
            </a:r>
          </a:p>
          <a:p>
            <a:pPr>
              <a:buFont typeface="Wingdings" pitchFamily="2" charset="2"/>
              <a:buChar char="Ø"/>
            </a:pPr>
            <a:endParaRPr lang="en-US" sz="3600" dirty="0" smtClean="0">
              <a:latin typeface="Times New Roman" pitchFamily="18" charset="0"/>
              <a:cs typeface="Times New Roman" pitchFamily="18" charset="0"/>
            </a:endParaRPr>
          </a:p>
          <a:p>
            <a:pPr>
              <a:buFont typeface="Wingdings" pitchFamily="2" charset="2"/>
              <a:buChar char="Ø"/>
            </a:pPr>
            <a:r>
              <a:rPr lang="en-US" sz="3600" b="1" dirty="0" smtClean="0">
                <a:latin typeface="Times New Roman" pitchFamily="18" charset="0"/>
                <a:cs typeface="Times New Roman" pitchFamily="18" charset="0"/>
              </a:rPr>
              <a:t>Quiz Creation</a:t>
            </a:r>
            <a:r>
              <a:rPr lang="en-US" sz="3600" dirty="0" smtClean="0">
                <a:latin typeface="Times New Roman" pitchFamily="18" charset="0"/>
                <a:cs typeface="Times New Roman" pitchFamily="18" charset="0"/>
              </a:rPr>
              <a:t>:</a:t>
            </a:r>
          </a:p>
          <a:p>
            <a:pPr lvl="1">
              <a:buFont typeface="Wingdings" pitchFamily="2" charset="2"/>
              <a:buChar char="Ø"/>
            </a:pPr>
            <a:r>
              <a:rPr lang="en-US" sz="3300" dirty="0" smtClean="0">
                <a:latin typeface="Times New Roman" pitchFamily="18" charset="0"/>
                <a:cs typeface="Times New Roman" pitchFamily="18" charset="0"/>
              </a:rPr>
              <a:t>Enable teachers or administrators to create quizzes with customizable settings.</a:t>
            </a:r>
          </a:p>
          <a:p>
            <a:pPr lvl="1">
              <a:buFont typeface="Wingdings" pitchFamily="2" charset="2"/>
              <a:buChar char="Ø"/>
            </a:pPr>
            <a:r>
              <a:rPr lang="en-US" sz="3300" dirty="0" smtClean="0">
                <a:latin typeface="Times New Roman" pitchFamily="18" charset="0"/>
                <a:cs typeface="Times New Roman" pitchFamily="18" charset="0"/>
              </a:rPr>
              <a:t>Support different question types, such as multiple choice, true/false, fill in the blanks, etc.</a:t>
            </a:r>
          </a:p>
          <a:p>
            <a:pPr>
              <a:buFont typeface="Wingdings" pitchFamily="2" charset="2"/>
              <a:buChar char="Ø"/>
            </a:pPr>
            <a:endParaRPr lang="en-US" sz="3600" dirty="0" smtClean="0">
              <a:latin typeface="Times New Roman" pitchFamily="18" charset="0"/>
              <a:cs typeface="Times New Roman" pitchFamily="18" charset="0"/>
            </a:endParaRPr>
          </a:p>
          <a:p>
            <a:pPr>
              <a:buFont typeface="Wingdings" pitchFamily="2" charset="2"/>
              <a:buChar char="Ø"/>
            </a:pPr>
            <a:endParaRPr lang="en-US" sz="3600" dirty="0" smtClean="0">
              <a:latin typeface="Times New Roman" pitchFamily="18" charset="0"/>
              <a:cs typeface="Times New Roman" pitchFamily="18" charset="0"/>
            </a:endParaRPr>
          </a:p>
          <a:p>
            <a:pPr>
              <a:buFont typeface="Wingdings" pitchFamily="2" charset="2"/>
              <a:buChar char="Ø"/>
            </a:pPr>
            <a:r>
              <a:rPr lang="en-US" sz="3600" b="1" dirty="0" smtClean="0">
                <a:latin typeface="Times New Roman" pitchFamily="18" charset="0"/>
                <a:cs typeface="Times New Roman" pitchFamily="18" charset="0"/>
              </a:rPr>
              <a:t>Question Bank:</a:t>
            </a:r>
          </a:p>
          <a:p>
            <a:pPr>
              <a:buFont typeface="Wingdings" pitchFamily="2" charset="2"/>
              <a:buChar char="Ø"/>
            </a:pPr>
            <a:r>
              <a:rPr lang="en-US" sz="3600" dirty="0" smtClean="0">
                <a:latin typeface="Times New Roman" pitchFamily="18" charset="0"/>
                <a:cs typeface="Times New Roman" pitchFamily="18" charset="0"/>
              </a:rPr>
              <a:t>Maintain a question bank where teachers can store and organize questions for future use.</a:t>
            </a:r>
          </a:p>
          <a:p>
            <a:pPr>
              <a:buFont typeface="Wingdings" pitchFamily="2" charset="2"/>
              <a:buChar char="Ø"/>
            </a:pPr>
            <a:r>
              <a:rPr lang="en-US" sz="3600" dirty="0" smtClean="0">
                <a:latin typeface="Times New Roman" pitchFamily="18" charset="0"/>
                <a:cs typeface="Times New Roman" pitchFamily="18" charset="0"/>
              </a:rPr>
              <a:t>Allow categorization and tagging of questions for easy retrieval.</a:t>
            </a:r>
          </a:p>
          <a:p>
            <a:pPr lvl="1"/>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Advantages of proposed application</a:t>
            </a:r>
            <a:endParaRPr lang="en-US" sz="3600" b="1" dirty="0">
              <a:latin typeface="Times New Roman" pitchFamily="18" charset="0"/>
              <a:cs typeface="Times New Roman" pitchFamily="18" charset="0"/>
            </a:endParaRPr>
          </a:p>
        </p:txBody>
      </p:sp>
      <p:pic>
        <p:nvPicPr>
          <p:cNvPr id="7" name="Content Placeholder 3" descr="online-kids_24877-51994.jpg"/>
          <p:cNvPicPr>
            <a:picLocks noGrp="1" noChangeAspect="1"/>
          </p:cNvPicPr>
          <p:nvPr>
            <p:ph sz="quarter" idx="1"/>
          </p:nvPr>
        </p:nvPicPr>
        <p:blipFill>
          <a:blip r:embed="rId2" cstate="print"/>
          <a:stretch>
            <a:fillRect/>
          </a:stretch>
        </p:blipFill>
        <p:spPr>
          <a:xfrm>
            <a:off x="4648200" y="1600200"/>
            <a:ext cx="4495800" cy="4495800"/>
          </a:xfrm>
        </p:spPr>
      </p:pic>
      <p:sp>
        <p:nvSpPr>
          <p:cNvPr id="8" name="Rectangle 7"/>
          <p:cNvSpPr/>
          <p:nvPr/>
        </p:nvSpPr>
        <p:spPr>
          <a:xfrm>
            <a:off x="152400" y="1752600"/>
            <a:ext cx="4876800" cy="5109091"/>
          </a:xfrm>
          <a:prstGeom prst="rect">
            <a:avLst/>
          </a:prstGeom>
        </p:spPr>
        <p:txBody>
          <a:bodyPr wrap="square">
            <a:spAutoFit/>
          </a:bodyPr>
          <a:lstStyle/>
          <a:p>
            <a:pPr>
              <a:buFont typeface="Wingdings" pitchFamily="2" charset="2"/>
              <a:buChar char="Ø"/>
            </a:pPr>
            <a:r>
              <a:rPr lang="en-US" sz="2800" dirty="0" smtClean="0">
                <a:latin typeface="Times New Roman" pitchFamily="18" charset="0"/>
                <a:cs typeface="Times New Roman" pitchFamily="18" charset="0"/>
              </a:rPr>
              <a:t>Centralized Management</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Accessibility</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Time Efficiency</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Flexibility and Customization</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Real-time Feedback</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Data Analysis</a:t>
            </a:r>
          </a:p>
          <a:p>
            <a:pPr>
              <a:buFont typeface="Wingdings"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Application Flow chart</a:t>
            </a:r>
            <a:endParaRPr lang="en-US" b="1" dirty="0">
              <a:latin typeface="Times New Roman" pitchFamily="18" charset="0"/>
              <a:cs typeface="Times New Roman" pitchFamily="18" charset="0"/>
            </a:endParaRPr>
          </a:p>
        </p:txBody>
      </p:sp>
      <p:pic>
        <p:nvPicPr>
          <p:cNvPr id="4" name="Content Placeholder 3" descr="Screenshot 2023-05-05 091647.png"/>
          <p:cNvPicPr>
            <a:picLocks noGrp="1" noChangeAspect="1"/>
          </p:cNvPicPr>
          <p:nvPr>
            <p:ph sz="quarter" idx="1"/>
          </p:nvPr>
        </p:nvPicPr>
        <p:blipFill>
          <a:blip r:embed="rId2" cstate="print"/>
          <a:stretch>
            <a:fillRect/>
          </a:stretch>
        </p:blipFill>
        <p:spPr>
          <a:xfrm>
            <a:off x="2057400" y="1752600"/>
            <a:ext cx="5334623" cy="4495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Users flow chat</a:t>
            </a:r>
            <a:endParaRPr lang="en-US" b="1" dirty="0">
              <a:latin typeface="Times New Roman" pitchFamily="18" charset="0"/>
              <a:cs typeface="Times New Roman" pitchFamily="18" charset="0"/>
            </a:endParaRPr>
          </a:p>
        </p:txBody>
      </p:sp>
      <p:pic>
        <p:nvPicPr>
          <p:cNvPr id="10" name="Content Placeholder 9" descr="Screenshot 2023-05-05 092955.png"/>
          <p:cNvPicPr>
            <a:picLocks noGrp="1" noChangeAspect="1"/>
          </p:cNvPicPr>
          <p:nvPr>
            <p:ph sz="quarter" idx="1"/>
          </p:nvPr>
        </p:nvPicPr>
        <p:blipFill>
          <a:blip r:embed="rId2" cstate="print"/>
          <a:stretch>
            <a:fillRect/>
          </a:stretch>
        </p:blipFill>
        <p:spPr>
          <a:xfrm>
            <a:off x="1219200" y="1600199"/>
            <a:ext cx="6781800" cy="5269979"/>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TotalTime>
  <Words>627</Words>
  <Application>Microsoft Office PowerPoint</Application>
  <PresentationFormat>On-screen Show (4:3)</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Tw Cen MT</vt:lpstr>
      <vt:lpstr>Wingdings</vt:lpstr>
      <vt:lpstr>Wingdings 2</vt:lpstr>
      <vt:lpstr>Median</vt:lpstr>
      <vt:lpstr>Online quiz management</vt:lpstr>
      <vt:lpstr>Abstract</vt:lpstr>
      <vt:lpstr>Introduction to Online Quiz Management</vt:lpstr>
      <vt:lpstr>Existing management</vt:lpstr>
      <vt:lpstr>Disadvantages of existing application</vt:lpstr>
      <vt:lpstr>Proposed application</vt:lpstr>
      <vt:lpstr>Advantages of proposed application</vt:lpstr>
      <vt:lpstr>Application Flow chart</vt:lpstr>
      <vt:lpstr>Users flow chat</vt:lpstr>
      <vt:lpstr>Quiz management system project interface</vt:lpstr>
      <vt:lpstr>Admi pannel</vt:lpstr>
      <vt:lpstr>Users pannel</vt:lpstr>
      <vt:lpstr>Users layout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management</dc:title>
  <dc:creator>KRISHNAM RAJU VATASAVI</dc:creator>
  <cp:lastModifiedBy>Snigdha Bodepudi</cp:lastModifiedBy>
  <cp:revision>9</cp:revision>
  <dcterms:created xsi:type="dcterms:W3CDTF">2006-08-16T00:00:00Z</dcterms:created>
  <dcterms:modified xsi:type="dcterms:W3CDTF">2023-05-16T16:42:03Z</dcterms:modified>
</cp:coreProperties>
</file>