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8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74E57-8A4A-ED4D-86C5-1E9AE8115855}" v="65" dt="2022-05-15T22:47:38.288"/>
    <p1510:client id="{B9100461-285F-3F0D-49EA-672D13746430}" v="2" dt="2022-10-05T19:47:50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B9100461-285F-3F0D-49EA-672D13746430}"/>
    <pc:docChg chg="addSld delSld">
      <pc:chgData name="Nubia Rossi Pavelqueires" userId="S::nubia@dio.me::9fb62b5b-6910-4da4-98ef-a6355beee27e" providerId="AD" clId="Web-{B9100461-285F-3F0D-49EA-672D13746430}" dt="2022-10-05T19:47:50.511" v="1"/>
      <pc:docMkLst>
        <pc:docMk/>
      </pc:docMkLst>
      <pc:sldChg chg="new del">
        <pc:chgData name="Nubia Rossi Pavelqueires" userId="S::nubia@dio.me::9fb62b5b-6910-4da4-98ef-a6355beee27e" providerId="AD" clId="Web-{B9100461-285F-3F0D-49EA-672D13746430}" dt="2022-10-05T19:47:50.511" v="1"/>
        <pc:sldMkLst>
          <pc:docMk/>
          <pc:sldMk cId="1203558752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7D8AA-8ECD-644F-BEE9-7EEA1E5C4D78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F12FE-76FC-134C-B572-EC4FBFF571F0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9769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3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08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8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0406-4B7C-919E-A386-7E9356B9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1022C-829E-57B8-8EE8-21B0310CD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C71A-2BD1-6CBD-F86C-68FB905F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6E12-3E2A-3865-D57F-00DB49FC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1F80-A27F-C547-EA92-B4093B00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1418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799C-69BD-B895-76AA-36FC3769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15D35-1EDA-5853-2366-579E24BE8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51E9-6AE4-7193-C096-CCEE78F6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AEB6-DD45-432A-84E7-4EE590CF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A4C56-70F4-15A3-9157-59A4752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129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F9708-62E7-4DEE-C60E-10000338F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BE16F-BF82-D988-344B-29FC1D707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8D5A-2F66-BF84-D939-592D1E6F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2FB3-75FA-925A-A716-6A1525F3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4BD9-69DD-927C-882A-01F8DDE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654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1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359C-4889-96D5-066C-13E99AA2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2119-5E0B-B1AB-878A-4939E155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DF56-1C23-4BB2-7A0F-8B2ED5D9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F6E4-4940-257A-1DB0-20AED07D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1482-85AE-2709-8B54-676E642A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6970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0011-AEAB-1F19-E189-B5072432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E313-ABE2-C1F2-747E-ED45DC14E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7DE8-13AD-5426-3157-6521DAED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792F-E1FB-9511-BFD3-0742B47F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94A7-85C8-7D52-2CD6-6A34327F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7080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C511-33D9-4403-589E-B97D4F49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D985-82B1-9DE8-D17E-8351D87D3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2086F-7D4A-50CC-2E9D-A0D33D21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41CC2-C673-93C3-25DC-F0E01F25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DDC3-5BBE-0C9D-5E2A-454D2F2E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2375-0FC8-8761-5417-F1300743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1460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D6C1-E8A8-CD8A-C769-B66029CF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9F1EE-4043-CDBA-C5B8-518D42DE1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2CBEC-6765-685D-0546-264D052B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75709-05B7-FDD2-6DAE-DD669E08D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CB9D0-16F5-FBDC-D4F0-128183E82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56352-FBAA-50D3-D647-90007EC6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9BCED-882A-082B-264C-5FE5066A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7F24D-1C4F-E7B3-E7A9-805FD54B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318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C02D-5A07-0E2F-595E-468E4878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452BD-BB72-570E-F7C7-FDDAA75B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D48C4-0F33-224F-655E-CA536B29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36451-32F7-A3E0-E71D-0222C98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814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DAC04-B575-1669-BF94-EF0DA0AE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AB9F-C1E1-1F7C-8E30-1B5E0C56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2B8A-4EE0-8735-32D2-DE807EB3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8239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ECE8-A846-9958-1D12-97CE90FB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31D1-5873-ECD9-4309-3D4370A2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8ECC-6E62-7760-C62B-81C4198D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16FB-5360-A369-5A53-53FD63C2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0767-BE9D-7584-AFDE-51C08E5C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40017-A041-7FA1-B44F-336078E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0561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1CF7-048D-131C-AB6D-E0733D75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53B9C-8524-0AE8-012B-21860F8B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1AF8-ED07-6E18-7D14-F2A19E89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32F7-1098-77A5-9152-3B94C783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6FF5-7BD5-9C72-52C1-141A38FC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02A03-CB56-CF35-DA39-7D47A842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6681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91E00-8B3D-C030-716E-3875179B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3D7B8-1B33-8AA0-D59D-FF502BFED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7CA1-4109-3958-033E-29229FD9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E51F-3049-404E-9DAA-B90D6D3EA92C}" type="datetimeFigureOut">
              <a:rPr lang="en-BR" smtClean="0"/>
              <a:t>10/05/2022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248E-FA33-73E8-EA48-7F5A69197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9995-A007-1DC0-EEBA-866339C7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79962-4447-4C45-B1F4-58281FA67F0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913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emf"/><Relationship Id="rId4" Type="http://schemas.openxmlformats.org/officeDocument/2006/relationships/hyperlink" Target="https://www.linkedin.com/in/this-is-rodri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3856384" y="1897942"/>
            <a:ext cx="8081176" cy="475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Sou designer de UX / UI com mais de 11 anos de experiência, trabalhando com dezenas de clientes. Acredito que o design e a experiência do usuário devem caminhar juntos de qualquer empresa e pessoa, e eles precisam ser incorporados ao ambiente para obter uma vida melhor.</a:t>
            </a:r>
          </a:p>
          <a:p>
            <a:endParaRPr lang="en-GB" sz="2400" dirty="0"/>
          </a:p>
          <a:p>
            <a:r>
              <a:rPr lang="en-GB" sz="2400" dirty="0"/>
              <a:t>Sou apaixonado por design e Startups. Adoro pensar fora da caixa.</a:t>
            </a:r>
          </a:p>
          <a:p>
            <a:endParaRPr lang="en-GB" sz="2400" dirty="0"/>
          </a:p>
          <a:p>
            <a:r>
              <a:rPr lang="en-GB" sz="2400" dirty="0"/>
              <a:t>Meu objetivo é trabalhar com grandes profissionais para compartilhar experiências e aprender mais e mais, usando metodologias ágeis em projetos de design, onde as pesquisas são o foco para descobrir o melhor design e experiência.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5333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 descr="A picture containing person, person, posing, dressed&#10;&#10;Description automatically generated">
            <a:extLst>
              <a:ext uri="{FF2B5EF4-FFF2-40B4-BE49-F238E27FC236}">
                <a16:creationId xmlns:a16="http://schemas.microsoft.com/office/drawing/2014/main" id="{889899F3-C638-95C5-6828-B0966DE8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5" y="1791693"/>
            <a:ext cx="3530624" cy="5269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437733" y="2106666"/>
            <a:ext cx="9510800" cy="449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Comecei como designer gráfico em agência de marketing digital. As contas que comecei a trabalhar foram de construtoras, desenhando layouts </a:t>
            </a:r>
            <a:r>
              <a:rPr lang="en-GB" sz="2400" dirty="0" err="1"/>
              <a:t>pra</a:t>
            </a:r>
            <a:r>
              <a:rPr lang="en-GB" sz="2400" dirty="0"/>
              <a:t> redes sociais e app para funcionamento dentro do Facebook.</a:t>
            </a:r>
          </a:p>
          <a:p>
            <a:endParaRPr lang="en-GB" sz="2400" dirty="0"/>
          </a:p>
          <a:p>
            <a:r>
              <a:rPr lang="en-GB" sz="2400" dirty="0"/>
              <a:t>Após esta agência, veio outra mais interessante, o que me trouxe mais contas fortes, o que me tornou designer official da Hello Kitty da América Latina, Moranguinho, Canal Fox Seriados do Brasil, Tele Sena e outras. Além disso, desenhava layouts para sites deles e quiz dentro do Facebook.</a:t>
            </a:r>
          </a:p>
          <a:p>
            <a:endParaRPr lang="en-GB" sz="2400" dirty="0"/>
          </a:p>
          <a:p>
            <a:r>
              <a:rPr lang="en-GB" sz="2400" dirty="0"/>
              <a:t>Em determinado momento, começou a aparecer esse assunto de UX e fui pesquisar o que era e me ineteressei, justamente por se tratar de layout de sites e sistemas e foi aí que me apaixonei pela área e entrei nela.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</a:t>
            </a:r>
            <a:r>
              <a:rPr lang="en-US" sz="5333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entrei</a:t>
            </a: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área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170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437733" y="2106666"/>
            <a:ext cx="9510800" cy="369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Sou apaixonado por design e Start-ups. Adoro pensar fora da caixa.</a:t>
            </a:r>
          </a:p>
          <a:p>
            <a:endParaRPr lang="en-GB" sz="2400" dirty="0"/>
          </a:p>
          <a:p>
            <a:r>
              <a:rPr lang="en-GB" sz="2400" dirty="0"/>
              <a:t>O principal fator disso tudo, é trazer um layout que realmente encanta o usuário. Quando </a:t>
            </a:r>
            <a:r>
              <a:rPr lang="en-GB" sz="2400" dirty="0" err="1"/>
              <a:t>eu</a:t>
            </a:r>
            <a:r>
              <a:rPr lang="en-GB" sz="2400" dirty="0"/>
              <a:t> </a:t>
            </a:r>
            <a:r>
              <a:rPr lang="en-GB" sz="2400" dirty="0" err="1"/>
              <a:t>faço</a:t>
            </a:r>
            <a:r>
              <a:rPr lang="en-GB" sz="2400" dirty="0"/>
              <a:t> o desenho e apresento ele e vejo a </a:t>
            </a:r>
            <a:r>
              <a:rPr lang="en-GB" sz="2400" dirty="0" err="1"/>
              <a:t>reação</a:t>
            </a:r>
            <a:r>
              <a:rPr lang="en-GB" sz="2400" dirty="0"/>
              <a:t> das pessoas de satisfação, é algo impagável </a:t>
            </a:r>
            <a:r>
              <a:rPr lang="en-GB" sz="2400" dirty="0" err="1"/>
              <a:t>pra</a:t>
            </a:r>
            <a:r>
              <a:rPr lang="en-GB" sz="2400" dirty="0"/>
              <a:t> mim, ou </a:t>
            </a:r>
            <a:r>
              <a:rPr lang="en-GB" sz="2400" dirty="0" err="1"/>
              <a:t>seja</a:t>
            </a:r>
            <a:r>
              <a:rPr lang="en-GB" sz="2400" dirty="0"/>
              <a:t>, esta </a:t>
            </a:r>
            <a:r>
              <a:rPr lang="en-GB" sz="2400" dirty="0" err="1"/>
              <a:t>reação</a:t>
            </a:r>
            <a:r>
              <a:rPr lang="en-GB" sz="2400" dirty="0"/>
              <a:t>, me </a:t>
            </a:r>
            <a:r>
              <a:rPr lang="en-GB" sz="2400" dirty="0" err="1"/>
              <a:t>mostra</a:t>
            </a:r>
            <a:r>
              <a:rPr lang="en-GB" sz="2400" dirty="0"/>
              <a:t> a </a:t>
            </a:r>
            <a:r>
              <a:rPr lang="en-GB" sz="2400" dirty="0" err="1"/>
              <a:t>esperança</a:t>
            </a:r>
            <a:r>
              <a:rPr lang="en-GB" sz="2400" dirty="0"/>
              <a:t> que o </a:t>
            </a:r>
            <a:r>
              <a:rPr lang="en-GB" sz="2400" dirty="0" err="1"/>
              <a:t>cliente</a:t>
            </a:r>
            <a:r>
              <a:rPr lang="en-GB" sz="2400" dirty="0"/>
              <a:t> </a:t>
            </a:r>
            <a:r>
              <a:rPr lang="en-GB" sz="2400" dirty="0" err="1"/>
              <a:t>tem</a:t>
            </a:r>
            <a:r>
              <a:rPr lang="en-GB" sz="2400" dirty="0"/>
              <a:t> em </a:t>
            </a:r>
            <a:r>
              <a:rPr lang="en-GB" sz="2400" dirty="0" err="1"/>
              <a:t>seu</a:t>
            </a:r>
            <a:r>
              <a:rPr lang="en-GB" sz="2400" dirty="0"/>
              <a:t> </a:t>
            </a:r>
            <a:r>
              <a:rPr lang="en-GB" sz="2400" dirty="0" err="1"/>
              <a:t>produto</a:t>
            </a:r>
            <a:r>
              <a:rPr lang="en-GB" sz="2400" dirty="0"/>
              <a:t> em poder </a:t>
            </a:r>
            <a:r>
              <a:rPr lang="en-GB" sz="2400" dirty="0" err="1"/>
              <a:t>encantar</a:t>
            </a:r>
            <a:r>
              <a:rPr lang="en-GB" sz="2400" dirty="0"/>
              <a:t> o </a:t>
            </a:r>
            <a:r>
              <a:rPr lang="en-GB" sz="2400" dirty="0" err="1"/>
              <a:t>seu</a:t>
            </a:r>
            <a:r>
              <a:rPr lang="en-GB" sz="2400" dirty="0"/>
              <a:t> </a:t>
            </a:r>
            <a:r>
              <a:rPr lang="en-GB" sz="2400" dirty="0" err="1"/>
              <a:t>público</a:t>
            </a:r>
            <a:r>
              <a:rPr lang="en-GB" sz="2400" dirty="0"/>
              <a:t>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me motiva?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050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437733" y="2777655"/>
            <a:ext cx="9510800" cy="172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 err="1"/>
              <a:t>Gosto</a:t>
            </a:r>
            <a:r>
              <a:rPr lang="en-GB" sz="2400" dirty="0"/>
              <a:t> de </a:t>
            </a:r>
            <a:r>
              <a:rPr lang="en-GB" sz="2400" dirty="0" err="1"/>
              <a:t>viajar</a:t>
            </a:r>
            <a:r>
              <a:rPr lang="en-GB" sz="2400" dirty="0"/>
              <a:t> com a </a:t>
            </a:r>
            <a:r>
              <a:rPr lang="en-GB" sz="2400" dirty="0" err="1"/>
              <a:t>minha</a:t>
            </a:r>
            <a:r>
              <a:rPr lang="en-GB" sz="2400" dirty="0"/>
              <a:t> </a:t>
            </a:r>
            <a:r>
              <a:rPr lang="en-GB" sz="2400" dirty="0" err="1"/>
              <a:t>família</a:t>
            </a:r>
            <a:r>
              <a:rPr lang="en-GB" sz="2400" dirty="0"/>
              <a:t> (</a:t>
            </a:r>
            <a:r>
              <a:rPr lang="en-GB" sz="2400" dirty="0" err="1"/>
              <a:t>esposa</a:t>
            </a:r>
            <a:r>
              <a:rPr lang="en-GB" sz="2400" dirty="0"/>
              <a:t> e </a:t>
            </a:r>
            <a:r>
              <a:rPr lang="en-GB" sz="2400" dirty="0" err="1"/>
              <a:t>cachorro</a:t>
            </a:r>
            <a:r>
              <a:rPr lang="en-GB" sz="2400" dirty="0"/>
              <a:t>). </a:t>
            </a:r>
            <a:r>
              <a:rPr lang="en-GB" sz="2400" dirty="0" err="1"/>
              <a:t>Gosto</a:t>
            </a:r>
            <a:r>
              <a:rPr lang="en-GB" sz="2400" dirty="0"/>
              <a:t> de </a:t>
            </a:r>
            <a:r>
              <a:rPr lang="en-GB" sz="2400" dirty="0" err="1"/>
              <a:t>jogar</a:t>
            </a:r>
            <a:r>
              <a:rPr lang="en-GB" sz="2400" dirty="0"/>
              <a:t> o meu Xbox, o que me </a:t>
            </a:r>
            <a:r>
              <a:rPr lang="en-GB" sz="2400" dirty="0" err="1"/>
              <a:t>ajuda</a:t>
            </a:r>
            <a:r>
              <a:rPr lang="en-GB" sz="2400" dirty="0"/>
              <a:t> muito a </a:t>
            </a:r>
            <a:r>
              <a:rPr lang="en-GB" sz="2400" dirty="0" err="1"/>
              <a:t>espairecer</a:t>
            </a:r>
            <a:r>
              <a:rPr lang="en-GB" sz="2400" dirty="0"/>
              <a:t> e as </a:t>
            </a:r>
            <a:r>
              <a:rPr lang="en-GB" sz="2400" dirty="0" err="1"/>
              <a:t>vezes</a:t>
            </a:r>
            <a:r>
              <a:rPr lang="en-GB" sz="2400" dirty="0"/>
              <a:t> Quando </a:t>
            </a:r>
            <a:r>
              <a:rPr lang="en-GB" sz="2400" dirty="0" err="1"/>
              <a:t>estou</a:t>
            </a:r>
            <a:r>
              <a:rPr lang="en-GB" sz="2400" dirty="0"/>
              <a:t> </a:t>
            </a:r>
            <a:r>
              <a:rPr lang="en-GB" sz="2400" dirty="0" err="1"/>
              <a:t>travado</a:t>
            </a:r>
            <a:r>
              <a:rPr lang="en-GB" sz="2400" dirty="0"/>
              <a:t> em </a:t>
            </a:r>
            <a:r>
              <a:rPr lang="en-GB" sz="2400" dirty="0" err="1"/>
              <a:t>criação</a:t>
            </a:r>
            <a:r>
              <a:rPr lang="en-GB" sz="2400" dirty="0"/>
              <a:t>, no </a:t>
            </a:r>
            <a:r>
              <a:rPr lang="en-GB" sz="2400" dirty="0" err="1"/>
              <a:t>meio</a:t>
            </a:r>
            <a:r>
              <a:rPr lang="en-GB" sz="2400" dirty="0"/>
              <a:t> do </a:t>
            </a:r>
            <a:r>
              <a:rPr lang="en-GB" sz="2400" dirty="0" err="1"/>
              <a:t>jogo</a:t>
            </a:r>
            <a:r>
              <a:rPr lang="en-GB" sz="2400" dirty="0"/>
              <a:t> </a:t>
            </a:r>
            <a:r>
              <a:rPr lang="en-GB" sz="2400" dirty="0" err="1"/>
              <a:t>vem</a:t>
            </a:r>
            <a:r>
              <a:rPr lang="en-GB" sz="2400" dirty="0"/>
              <a:t> uma </a:t>
            </a:r>
            <a:r>
              <a:rPr lang="en-GB" sz="2400" dirty="0" err="1"/>
              <a:t>solução</a:t>
            </a:r>
            <a:r>
              <a:rPr lang="en-GB" sz="2400" dirty="0"/>
              <a:t> (</a:t>
            </a:r>
            <a:r>
              <a:rPr lang="en-GB" sz="2400" dirty="0" err="1"/>
              <a:t>bem</a:t>
            </a:r>
            <a:r>
              <a:rPr lang="en-GB" sz="2400" dirty="0"/>
              <a:t> </a:t>
            </a:r>
            <a:r>
              <a:rPr lang="en-GB" sz="2400" dirty="0" err="1"/>
              <a:t>terapeurico</a:t>
            </a:r>
            <a:r>
              <a:rPr lang="en-GB" sz="2400" dirty="0"/>
              <a:t> </a:t>
            </a:r>
            <a:r>
              <a:rPr lang="en-GB" sz="2400" dirty="0" err="1"/>
              <a:t>pra</a:t>
            </a:r>
            <a:r>
              <a:rPr lang="en-GB" sz="2400" dirty="0"/>
              <a:t> mim). Vou </a:t>
            </a:r>
            <a:r>
              <a:rPr lang="en-GB" sz="2400" dirty="0" err="1"/>
              <a:t>diariamente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academia e </a:t>
            </a:r>
            <a:r>
              <a:rPr lang="en-GB" sz="2400" dirty="0" err="1"/>
              <a:t>jogo</a:t>
            </a:r>
            <a:r>
              <a:rPr lang="en-GB" sz="2400" dirty="0"/>
              <a:t> </a:t>
            </a:r>
            <a:r>
              <a:rPr lang="en-GB" sz="2400" dirty="0" err="1"/>
              <a:t>futebol</a:t>
            </a:r>
            <a:r>
              <a:rPr lang="en-GB" sz="2400" dirty="0"/>
              <a:t> e </a:t>
            </a:r>
            <a:r>
              <a:rPr lang="en-GB" sz="2400" dirty="0" err="1"/>
              <a:t>volei</a:t>
            </a:r>
            <a:r>
              <a:rPr lang="en-GB" sz="2400" dirty="0"/>
              <a:t> no </a:t>
            </a:r>
            <a:r>
              <a:rPr lang="en-GB" sz="2400" dirty="0" err="1"/>
              <a:t>condominio</a:t>
            </a:r>
            <a:r>
              <a:rPr lang="en-GB" sz="2400" dirty="0"/>
              <a:t>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eu faço além de desenhar?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2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 onde me encontrar?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ED1E08-6345-2467-28E3-ED434683DBA8}"/>
              </a:ext>
            </a:extLst>
          </p:cNvPr>
          <p:cNvGrpSpPr/>
          <p:nvPr/>
        </p:nvGrpSpPr>
        <p:grpSpPr>
          <a:xfrm>
            <a:off x="1548887" y="3216577"/>
            <a:ext cx="5663397" cy="1597940"/>
            <a:chOff x="1548887" y="3315968"/>
            <a:chExt cx="5663397" cy="15979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0E04BA-9DB7-A95F-F466-8DE4195D56E9}"/>
                </a:ext>
              </a:extLst>
            </p:cNvPr>
            <p:cNvGrpSpPr/>
            <p:nvPr/>
          </p:nvGrpSpPr>
          <p:grpSpPr>
            <a:xfrm>
              <a:off x="1548887" y="3315968"/>
              <a:ext cx="5663397" cy="596900"/>
              <a:chOff x="1548887" y="2884945"/>
              <a:chExt cx="5663397" cy="5969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96135C-56A5-F6C7-8EC8-819C25315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887" y="2884945"/>
                <a:ext cx="596900" cy="59690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BB2F76-B6D3-2A61-D839-0C339636F59A}"/>
                  </a:ext>
                </a:extLst>
              </p:cNvPr>
              <p:cNvSpPr/>
              <p:nvPr/>
            </p:nvSpPr>
            <p:spPr>
              <a:xfrm>
                <a:off x="2347875" y="2983340"/>
                <a:ext cx="48644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hlinkClick r:id="rId4"/>
                  </a:rPr>
                  <a:t>https://www.linkedin.com/in/this-is-rodrigo/</a:t>
                </a:r>
                <a:endParaRPr lang="en-GB" sz="20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954D50-9072-0C3B-E1E9-029E77087251}"/>
                </a:ext>
              </a:extLst>
            </p:cNvPr>
            <p:cNvGrpSpPr/>
            <p:nvPr/>
          </p:nvGrpSpPr>
          <p:grpSpPr>
            <a:xfrm>
              <a:off x="1548887" y="4317008"/>
              <a:ext cx="2150640" cy="596900"/>
              <a:chOff x="1548887" y="3780295"/>
              <a:chExt cx="2150640" cy="596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B0898BD-FB6F-162C-E157-6BDF6105D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887" y="3780295"/>
                <a:ext cx="596900" cy="59690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A22D7C-0A61-F4D1-5721-AA5029979253}"/>
                  </a:ext>
                </a:extLst>
              </p:cNvPr>
              <p:cNvSpPr/>
              <p:nvPr/>
            </p:nvSpPr>
            <p:spPr>
              <a:xfrm>
                <a:off x="2347875" y="3897740"/>
                <a:ext cx="13516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 err="1"/>
                  <a:t>i_am_didio</a:t>
                </a:r>
                <a:endParaRPr lang="en-GB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8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47230-4FBC-4B1C-AE91-661775735092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1C59EA9E-8896-4354-9770-F16E6D09DB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DDBC10-C721-4448-9B6E-C64ED7ABF7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414</Words>
  <Application>Microsoft Office PowerPoint</Application>
  <PresentationFormat>Widescreen</PresentationFormat>
  <Paragraphs>21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Alexandre Carvalho Gomes Da Silva</dc:creator>
  <cp:lastModifiedBy>Rodrigo Alexandre Carvalho Gomes Da Silva</cp:lastModifiedBy>
  <cp:revision>4</cp:revision>
  <dcterms:created xsi:type="dcterms:W3CDTF">2022-05-15T18:17:07Z</dcterms:created>
  <dcterms:modified xsi:type="dcterms:W3CDTF">2022-10-05T19:47:50Z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