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9" r:id="rId2"/>
    <p:sldId id="268" r:id="rId3"/>
    <p:sldId id="271" r:id="rId4"/>
    <p:sldId id="272" r:id="rId5"/>
    <p:sldId id="273" r:id="rId6"/>
    <p:sldId id="270" r:id="rId7"/>
    <p:sldId id="289" r:id="rId8"/>
    <p:sldId id="288" r:id="rId9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E2B7E8-4E24-D74C-8731-792407D008E4}" v="58" dt="2022-05-29T17:54:27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12"/>
    <p:restoredTop sz="96327"/>
  </p:normalViewPr>
  <p:slideViewPr>
    <p:cSldViewPr snapToGrid="0" snapToObjects="1">
      <p:cViewPr varScale="1">
        <p:scale>
          <a:sx n="77" d="100"/>
          <a:sy n="77" d="100"/>
        </p:scale>
        <p:origin x="224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325E2-951B-FA45-90D2-0D0318E67EDB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FCDD5-8745-E24C-8368-015694DD93E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2291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28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716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945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701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351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201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49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E84E-AB17-64D2-2A37-EE428C6FD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B0A43-20DF-706F-B763-7E0AD920E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CADE4-A7E4-AE9C-7004-77C7389F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1F01-E286-6640-86E5-EDDFA8E2F508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97EE-4F6B-269C-1083-BCB416CF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BE091-15D6-AF2E-FC8D-99F3A4D8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E322-F9CC-C549-A5FB-0D65C0B261F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3946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1F48-3BF9-49FC-A7BB-CF2C2B856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BE921-69BD-BAB9-04EB-625F054D1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B632F-B051-D673-0753-530B48C0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1F01-E286-6640-86E5-EDDFA8E2F508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80068-3B0B-7F7F-63E6-BE6D77F2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0E4C2-F70F-CE51-63FB-11ECBDF9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E322-F9CC-C549-A5FB-0D65C0B261F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5901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B78EB-25B5-B8A5-09E5-31CCA252F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006FC-28F6-AE22-E159-3B26B6CFE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FEAE2-7615-B92B-0719-0C0CDAF2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1F01-E286-6640-86E5-EDDFA8E2F508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345C6-2D25-2623-B551-4E403D30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2E3EE-936D-C756-91A6-AADFDF3E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E322-F9CC-C549-A5FB-0D65C0B261F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77758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61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4DDE-8D47-00C7-F592-A2DFAA9F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DE0D3-13D8-D969-8D63-0B30CA471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2E920-F2AA-3B3C-EFFA-522A7CB9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1F01-E286-6640-86E5-EDDFA8E2F508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3E9ED-EB85-690C-B7DE-CD798F0E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A4278-F288-F89A-CD67-24A02E5D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E322-F9CC-C549-A5FB-0D65C0B261F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6825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1F00-18FA-6691-2DA4-63AD5A51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8C4F6-FF4C-B362-CDEA-34475A23B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306C4-600E-2E06-F1AE-7C1AF948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1F01-E286-6640-86E5-EDDFA8E2F508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B586D-F4D8-B4CF-5F7F-184C1911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9DA76-BF80-F8B3-23F9-5464AB41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E322-F9CC-C549-A5FB-0D65C0B261F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0495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B351-2132-7C70-6649-0D2ED3CD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60BE4-5085-E5BA-39BB-6EBA274D7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F87B3-39F9-FB84-B00C-F41ACEBBF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BD464-C654-A001-8E51-87C1FB639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1F01-E286-6640-86E5-EDDFA8E2F508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EB3B8-3FC5-207B-FDE6-64610E53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2D992-5022-89FF-AAA3-4F4AB966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E322-F9CC-C549-A5FB-0D65C0B261F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0842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3B67-F4B8-9765-4AEC-554C47C2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F26D6-A9E5-33D0-9C85-D09A8C015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E3E88-850B-2041-C3E0-B2002D366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6D6F5-6596-FEAF-C08F-140E7E5F6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22DD6-36E0-C4FC-E361-5212B5984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5FB83-B772-1718-E2B2-CC3BCD97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1F01-E286-6640-86E5-EDDFA8E2F508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4C68E-A33B-A22D-2ED2-79392DE4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2DFD4-7AE9-59A5-657C-DEC3588F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E322-F9CC-C549-A5FB-0D65C0B261F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2292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74A0-D7DF-17D1-C22C-225F70A3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0994F-3ABD-85DE-9A48-8A0DE547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1F01-E286-6640-86E5-EDDFA8E2F508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620FE-5C8F-728F-CA44-7AD62CBC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6FDA8-2FEA-02E4-0C9A-BB763A2B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E322-F9CC-C549-A5FB-0D65C0B261F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2312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24E8B-CBFB-51D6-C7C5-872B3107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1F01-E286-6640-86E5-EDDFA8E2F508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31B99-2D01-76DB-6ADA-8BBA6FDC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DFBA3-240D-31CD-7838-61C1B4DB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E322-F9CC-C549-A5FB-0D65C0B261F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500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C3BB-FEE0-A55F-CA9D-32488919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F1EC5-14C1-2BD3-D38C-E46F26A15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9BA8B-F8AA-F2CB-37C2-FCF21F988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FA4A9-3876-A75E-DE1C-F30C667D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1F01-E286-6640-86E5-EDDFA8E2F508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45058-3CED-7AC4-263A-F2184E54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F9A63-B938-BF03-DED6-6A5C76F3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E322-F9CC-C549-A5FB-0D65C0B261F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1911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398B-DE19-9824-114B-7B6EAA5F0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72F717-48D4-BF1F-EFB6-7E25D87FC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EDA86-F0D0-B91C-94AF-3D88FD777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B651D-89FD-7BBD-BAAC-018A9660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1F01-E286-6640-86E5-EDDFA8E2F508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04213-0DFC-AB3C-8C1A-F90BDE1F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F8837-E9B4-CEA7-5ADD-FB98EE10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E322-F9CC-C549-A5FB-0D65C0B261F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8991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44DA5-E902-36BE-64A7-8606AD85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A6932-4862-2F51-7473-4F38B3F7B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64E1-CF68-41E8-5279-84B9845C5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01F01-E286-6640-86E5-EDDFA8E2F508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1B7BF-1595-1BC2-E93E-FC3E4EC3D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3929E-73F1-0B1E-CDC4-1AB441815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9E322-F9CC-C549-A5FB-0D65C0B261F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4905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81C182-3FA4-F7F9-081C-6B29EF8835DB}"/>
              </a:ext>
            </a:extLst>
          </p:cNvPr>
          <p:cNvGrpSpPr/>
          <p:nvPr/>
        </p:nvGrpSpPr>
        <p:grpSpPr>
          <a:xfrm>
            <a:off x="1360580" y="2693200"/>
            <a:ext cx="9470840" cy="1471600"/>
            <a:chOff x="1020435" y="1300216"/>
            <a:chExt cx="7103130" cy="1103700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395326" y="2144716"/>
              <a:ext cx="6006822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2000"/>
              </a:pPr>
              <a:r>
                <a:rPr lang="en-US" sz="2667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Uma ferramenta de geração de idéias</a:t>
              </a:r>
              <a:endParaRPr sz="20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1020435" y="1300216"/>
              <a:ext cx="7103130" cy="8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3200"/>
              </a:pPr>
              <a:r>
                <a:rPr lang="en-US" sz="5333" b="1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MoodBoard</a:t>
              </a:r>
              <a:endParaRPr sz="5333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1437733" y="2356740"/>
            <a:ext cx="9510800" cy="2926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dirty="0"/>
              <a:t>É uma ferramenta de geração de idéias. Uma ferramenta de dar um esquenta na nossa mente e gerar novas idéias pro seu projeto.</a:t>
            </a:r>
          </a:p>
          <a:p>
            <a:endParaRPr lang="en-GB" sz="2400" dirty="0"/>
          </a:p>
          <a:p>
            <a:r>
              <a:rPr lang="en-GB" sz="2400" dirty="0"/>
              <a:t>Este tipo de exercício, ajuda a aguçar a criatividade para construção de um produto legal.</a:t>
            </a:r>
          </a:p>
          <a:p>
            <a:endParaRPr lang="en-GB" sz="2400" dirty="0"/>
          </a:p>
          <a:p>
            <a:r>
              <a:rPr lang="en-GB" sz="2400" dirty="0"/>
              <a:t>MoodBoard é como se fosse um quadro de emoções do seu usuário.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754033" y="848733"/>
            <a:ext cx="9880400" cy="163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do MoodBoard</a:t>
            </a:r>
            <a:endParaRPr sz="5333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529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754032" y="2777655"/>
            <a:ext cx="10741281" cy="323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dirty="0"/>
              <a:t>O primeiro objetivo que você consegue com ele, é colocar a sua equipe no clima do projeto.</a:t>
            </a:r>
          </a:p>
          <a:p>
            <a:endParaRPr lang="en-GB" sz="2400" dirty="0"/>
          </a:p>
          <a:p>
            <a:r>
              <a:rPr lang="en-GB" sz="2400" dirty="0"/>
              <a:t>Você consegue ver as referências gráficas que você tem, para que a equipe entenda o looking feel e que entenda a energia do projeto.</a:t>
            </a:r>
          </a:p>
          <a:p>
            <a:endParaRPr lang="en-GB" sz="2400" dirty="0"/>
          </a:p>
          <a:p>
            <a:r>
              <a:rPr lang="en-GB" sz="2400" dirty="0"/>
              <a:t>E o mais bacana, é que ele consegue gerar uma empatia entre você e o seu cliente.</a:t>
            </a:r>
          </a:p>
          <a:p>
            <a:endParaRPr lang="en-GB" sz="2400" dirty="0"/>
          </a:p>
          <a:p>
            <a:r>
              <a:rPr lang="en-GB" sz="2400" dirty="0"/>
              <a:t>Ele permite que você veja o mundo com os olhos que ele está olhando.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754033" y="848733"/>
            <a:ext cx="9880400" cy="163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você consegue fazer com o MoodBoard?</a:t>
            </a:r>
            <a:endParaRPr lang="en-US" sz="5333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4514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754033" y="848733"/>
            <a:ext cx="7562653" cy="163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 de MoodBoard</a:t>
            </a:r>
            <a:endParaRPr lang="en-US" sz="5333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4BA8CBE8-5AF7-9399-562B-261EFC4C9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229" y="179"/>
            <a:ext cx="4847771" cy="68578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B14914-1544-1102-23E8-432741CFF841}"/>
              </a:ext>
            </a:extLst>
          </p:cNvPr>
          <p:cNvSpPr/>
          <p:nvPr/>
        </p:nvSpPr>
        <p:spPr>
          <a:xfrm>
            <a:off x="856343" y="2727549"/>
            <a:ext cx="4528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MoodBoard de </a:t>
            </a:r>
            <a:r>
              <a:rPr lang="en-GB" sz="2400" dirty="0" err="1"/>
              <a:t>moda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7484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754033" y="848733"/>
            <a:ext cx="7562653" cy="163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 de MoodBoard</a:t>
            </a:r>
            <a:endParaRPr lang="en-US" sz="5333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B14914-1544-1102-23E8-432741CFF841}"/>
              </a:ext>
            </a:extLst>
          </p:cNvPr>
          <p:cNvSpPr/>
          <p:nvPr/>
        </p:nvSpPr>
        <p:spPr>
          <a:xfrm>
            <a:off x="856343" y="2727549"/>
            <a:ext cx="4528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MoodBoard de decoração</a:t>
            </a:r>
          </a:p>
        </p:txBody>
      </p:sp>
      <p:pic>
        <p:nvPicPr>
          <p:cNvPr id="5" name="Picture 4" descr="A picture containing text, indoor, different, items&#10;&#10;Description automatically generated">
            <a:extLst>
              <a:ext uri="{FF2B5EF4-FFF2-40B4-BE49-F238E27FC236}">
                <a16:creationId xmlns:a16="http://schemas.microsoft.com/office/drawing/2014/main" id="{D1C6D39C-C5DF-344F-1271-E723D9176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180" y="0"/>
            <a:ext cx="4848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0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63F67FF-C4D5-225A-B597-EA0385EE9DCA}"/>
              </a:ext>
            </a:extLst>
          </p:cNvPr>
          <p:cNvGrpSpPr/>
          <p:nvPr/>
        </p:nvGrpSpPr>
        <p:grpSpPr>
          <a:xfrm>
            <a:off x="1155800" y="2382336"/>
            <a:ext cx="9880400" cy="2093327"/>
            <a:chOff x="866850" y="2011405"/>
            <a:chExt cx="7410300" cy="1120690"/>
          </a:xfrm>
        </p:grpSpPr>
        <p:sp>
          <p:nvSpPr>
            <p:cNvPr id="25" name="Google Shape;25;p16"/>
            <p:cNvSpPr txBox="1"/>
            <p:nvPr/>
          </p:nvSpPr>
          <p:spPr>
            <a:xfrm>
              <a:off x="1281252" y="2408526"/>
              <a:ext cx="6581496" cy="7235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2667" dirty="0"/>
                <a:t>MoodBoard é uma representação visual de elementos e referências (no estado inicial do projeto) ajudarão a definir a aparência do produto.</a:t>
              </a:r>
            </a:p>
          </p:txBody>
        </p:sp>
        <p:sp>
          <p:nvSpPr>
            <p:cNvPr id="26" name="Google Shape;26;p16"/>
            <p:cNvSpPr txBox="1"/>
            <p:nvPr/>
          </p:nvSpPr>
          <p:spPr>
            <a:xfrm>
              <a:off x="866850" y="2011405"/>
              <a:ext cx="7410300" cy="397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3200"/>
              </a:pPr>
              <a:r>
                <a:rPr lang="en-US" sz="1333" b="1" spc="800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REFORÇANDO</a:t>
              </a:r>
              <a:endParaRPr sz="1333" spc="800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803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754032" y="2777655"/>
            <a:ext cx="10741281" cy="220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dirty="0"/>
              <a:t>Use o MoodBoard para estampar visualmente as suas idéias em algum lugar, exemplificando cores, texturas, formas e estilos.</a:t>
            </a:r>
          </a:p>
          <a:p>
            <a:endParaRPr lang="en-GB" sz="2400" dirty="0"/>
          </a:p>
          <a:p>
            <a:r>
              <a:rPr lang="en-GB" sz="2400" dirty="0"/>
              <a:t>Seria como conhecer a pessoa sem vê-la. Só pelas roupas que têm no armário, músicas que ouve, cores que gosta, films que costuma assistir e etc.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754033" y="848733"/>
            <a:ext cx="9880400" cy="163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MoodBoard</a:t>
            </a:r>
            <a:endParaRPr lang="en-US" sz="5333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0892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4A4F9B4-6A65-A680-6FAC-6AA9FA3F1295}"/>
              </a:ext>
            </a:extLst>
          </p:cNvPr>
          <p:cNvGrpSpPr/>
          <p:nvPr/>
        </p:nvGrpSpPr>
        <p:grpSpPr>
          <a:xfrm>
            <a:off x="1360580" y="2834739"/>
            <a:ext cx="9470840" cy="1188523"/>
            <a:chOff x="1020435" y="2250909"/>
            <a:chExt cx="7103130" cy="891392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883101"/>
              <a:ext cx="710313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2000"/>
              </a:pPr>
              <a:r>
                <a:rPr lang="en-US" sz="5333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Até a próxima aula</a:t>
              </a:r>
              <a:endParaRPr sz="5333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D95AFAF-13F3-25FD-40E9-762D58DC5FE8}"/>
                </a:ext>
              </a:extLst>
            </p:cNvPr>
            <p:cNvSpPr/>
            <p:nvPr/>
          </p:nvSpPr>
          <p:spPr>
            <a:xfrm>
              <a:off x="3486646" y="2250909"/>
              <a:ext cx="2170707" cy="367720"/>
            </a:xfrm>
            <a:prstGeom prst="roundRect">
              <a:avLst>
                <a:gd name="adj" fmla="val 50000"/>
              </a:avLst>
            </a:prstGeom>
            <a:solidFill>
              <a:srgbClr val="EE4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z="2400" spc="800" dirty="0"/>
                <a:t>OBRIGADO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4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067152BD-1173-4667-893F-7979F0C06ACE}"/>
</file>

<file path=customXml/itemProps2.xml><?xml version="1.0" encoding="utf-8"?>
<ds:datastoreItem xmlns:ds="http://schemas.openxmlformats.org/officeDocument/2006/customXml" ds:itemID="{EFEB7A92-11C4-4B01-A200-C4F82C9B2D7B}"/>
</file>

<file path=customXml/itemProps3.xml><?xml version="1.0" encoding="utf-8"?>
<ds:datastoreItem xmlns:ds="http://schemas.openxmlformats.org/officeDocument/2006/customXml" ds:itemID="{85D5644B-3C3C-455C-9E22-2ABE6FF1067B}"/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249</Words>
  <Application>Microsoft Macintosh PowerPoint</Application>
  <PresentationFormat>Widescreen</PresentationFormat>
  <Paragraphs>28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Alexandre Carvalho Gomes Da Silva</dc:creator>
  <cp:lastModifiedBy>Rodrigo Alexandre Carvalho Gomes Da Silva</cp:lastModifiedBy>
  <cp:revision>2</cp:revision>
  <dcterms:created xsi:type="dcterms:W3CDTF">2022-05-29T15:19:32Z</dcterms:created>
  <dcterms:modified xsi:type="dcterms:W3CDTF">2022-06-06T23:32:06Z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