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9" r:id="rId2"/>
    <p:sldId id="281" r:id="rId3"/>
    <p:sldId id="262" r:id="rId4"/>
    <p:sldId id="270" r:id="rId5"/>
    <p:sldId id="280" r:id="rId6"/>
    <p:sldId id="288" r:id="rId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A8053-9684-0341-8853-7A47AACC1464}" v="27" dt="2022-05-21T13:12:22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7990C-BF45-A145-8422-451FC4E6C764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1804-7126-B744-A2D7-B2FC057A22A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6811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42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36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351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16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84E3-33EC-280B-1A8F-1C178B3C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1CB31-4C0E-8213-D0D3-71ACA1C09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2F4B-1542-4B52-B5DA-8DC8F271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E345-A17E-4520-DB5B-8264BC28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3B3D-DABD-E58E-21F8-245BEDE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921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70FF-6A2E-750D-7441-CE39F802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5E099-A819-D552-E6A2-97B822B56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FBAF-D589-3A73-EB49-68176EA4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0F583-AFFD-B47D-9020-4B625F98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9E1-5F7E-5619-14A6-9CE6CBA9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021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B8230-2F8C-87F6-CD14-C08E7F47C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8FC5D-302C-A115-D292-B1F7283B7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594C-47EF-7246-EA63-870BE2CB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80B1-8DF1-C958-58D7-39822FF6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B3EC-5916-B519-EC23-DB829F7C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9536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016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656B-6CC8-2D1D-9945-30495C80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BA33-F7C0-DE04-0156-E01D7B61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B24B-B5E1-94AE-BF46-CEDA754A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469A9-18E7-B333-62E4-3CD73BAC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47285-2D2B-A20D-286E-3D8AA4CE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6688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A11F-603C-7B28-B5A1-EEBC2A5D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68B41-DCE5-5719-4ED3-A48C0CAF4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7A43D-3F8F-AA2D-FBFE-9928846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4840-23A4-631E-57DF-E7D2B79E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5CA3-1234-707B-A9F4-2F4C27EB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6207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755C-370A-FC83-BFEF-60D19FC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F1A4-A5D1-88C2-450D-AA44DB96F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F9EA2-F403-EA7B-6564-80EC3E3E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97835-D4B8-96ED-6BAE-8745AD01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8F583-B4D3-FD30-EA45-DDE72BD0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2C7D-2267-644E-AA99-D1E58CBE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0800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C74C-9541-36F8-E2BB-3A2821D8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36E9B-B1DB-BC28-F427-C01E1CD4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62970-C9CD-5803-FB19-D5251EB8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7F7B3-68FB-0307-604D-8BD4AC2D4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A5BDF-DA94-C066-C33E-FF5235E4F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87A11-502D-4974-86EE-99AC8289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96F9D-6934-0639-AF8D-73EC409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FA3CE-5ECF-42FF-3EF7-82129CE8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4763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8C1B-E07D-3F8F-ED2E-3C4EBCEF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7A256-C729-CBF2-8006-C73DC24A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3F1-E64C-B5A7-FF91-584FE601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2F530-D8F0-5A26-7BDB-10099AB4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2916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A2257-C97E-9E39-58C4-B48ECB4F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57CD9-3FCA-A781-A9F2-5100F321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C3EF-53CF-2022-93D0-C209D106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213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C94B3-7473-D9BD-EF22-8F008F1A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7261-A900-A0A5-2053-B8B9395A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5D304-2884-1940-92BE-E73C09133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42388-4220-E298-BABA-F28DCE0C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7D882-A521-9269-075C-BF3DB772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EAAF2-D644-4B6F-4132-105436C0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4262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C7EF-4AE9-99BD-9390-9BD7A3F9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98ABE-81B6-56A5-4D28-2F49446E6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77002-2ADF-D14D-D4FA-D9A9FA3F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CBCD-57E6-4C58-0431-689C1330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543EF-0BBD-C167-1ED0-872475B1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B4042-AA3B-E66F-6A12-311A1E40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9607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0A0CD-AFAC-3A4C-E700-D5EF4039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12E1-BE06-ACD4-31E7-05C4CE0D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6CD8D-693F-08B9-AD54-7FC95589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E9F06-2D8D-B340-9F70-0291AB27579B}" type="datetimeFigureOut">
              <a:rPr lang="en-BR" smtClean="0"/>
              <a:t>06/06/22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FC86-3934-A7EE-54C4-C0A793F3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929F-3A5F-AFEF-A5D1-D098944D6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1A8B-C1E7-6345-8189-4CC7C17C0D9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1221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754033" y="1974733"/>
            <a:ext cx="437720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eles?</a:t>
            </a:r>
            <a:endParaRPr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AI, UX e UI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2CA5674-8AF8-A050-8DC3-2E116B4273DB}"/>
              </a:ext>
            </a:extLst>
          </p:cNvPr>
          <p:cNvSpPr txBox="1"/>
          <p:nvPr/>
        </p:nvSpPr>
        <p:spPr>
          <a:xfrm>
            <a:off x="754034" y="2441211"/>
            <a:ext cx="3878927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333"/>
              </a:spcBef>
              <a:buClr>
                <a:srgbClr val="000000"/>
              </a:buClr>
              <a:buSzPts val="2400"/>
            </a:pPr>
            <a:r>
              <a:rPr lang="en-US" sz="2133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ver isso </a:t>
            </a:r>
            <a:r>
              <a:rPr lang="en-US" sz="2133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aí</a:t>
            </a:r>
            <a:r>
              <a:rPr lang="en-US" sz="2133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133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08820655-00CD-99FC-D7D2-88EFC356C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04" y="1076267"/>
            <a:ext cx="4705467" cy="47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6"/>
            <a:ext cx="10689200" cy="3989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a área responsável por </a:t>
            </a:r>
            <a:r>
              <a:rPr lang="en-US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organizar as informações de uma interface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forma a facilitar seu entendimento pelo usuário.</a:t>
            </a:r>
          </a:p>
          <a:p>
            <a:pPr marL="101597" lvl="1" algn="just">
              <a:buClr>
                <a:srgbClr val="000000"/>
              </a:buClr>
              <a:buSzPts val="1600"/>
            </a:pPr>
            <a:endParaRPr lang="en-US"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Ficou conhecida com o aumento de demanda por </a:t>
            </a:r>
            <a:r>
              <a:rPr lang="en-US" sz="32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SEO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onde o conteúdo e toda a informação entrou como foco principal nos mecanismos de pesquisa.</a:t>
            </a:r>
            <a:endParaRPr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 – Arquiteto de Informação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698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6"/>
            <a:ext cx="10689200" cy="3989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Jakob Nielsen e Donald Norma resumem a Experiência do Usuário.</a:t>
            </a:r>
          </a:p>
          <a:p>
            <a:pPr marL="101597" lvl="1" algn="just">
              <a:buClr>
                <a:srgbClr val="000000"/>
              </a:buClr>
              <a:buSzPts val="1600"/>
            </a:pPr>
            <a:endParaRPr lang="en-US"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uma forma de englobar todos os aspectos da interação do usuário final com a empresa, seus serviços e seus produtos, ela é responsável direto por estudar as melhores maneiras de atender as necessidades dos usuários e deixá-lo satisfeito com o processo.</a:t>
            </a:r>
            <a:endParaRPr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UX – User Experience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3F67FF-C4D5-225A-B597-EA0385EE9DCA}"/>
              </a:ext>
            </a:extLst>
          </p:cNvPr>
          <p:cNvGrpSpPr/>
          <p:nvPr/>
        </p:nvGrpSpPr>
        <p:grpSpPr>
          <a:xfrm>
            <a:off x="1155800" y="2681873"/>
            <a:ext cx="9880400" cy="1494253"/>
            <a:chOff x="866850" y="2011405"/>
            <a:chExt cx="7410300" cy="1120690"/>
          </a:xfrm>
        </p:grpSpPr>
        <p:sp>
          <p:nvSpPr>
            <p:cNvPr id="25" name="Google Shape;25;p16"/>
            <p:cNvSpPr txBox="1"/>
            <p:nvPr/>
          </p:nvSpPr>
          <p:spPr>
            <a:xfrm>
              <a:off x="1591891" y="2408526"/>
              <a:ext cx="5960217" cy="723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2667" dirty="0"/>
                <a:t>Ele foi o criador do termo “</a:t>
              </a:r>
              <a:r>
                <a:rPr lang="en-GB" sz="2667" b="1" dirty="0"/>
                <a:t>User Experience</a:t>
              </a:r>
              <a:r>
                <a:rPr lang="en-GB" sz="2667" dirty="0"/>
                <a:t>”</a:t>
              </a:r>
            </a:p>
          </p:txBody>
        </p:sp>
        <p:sp>
          <p:nvSpPr>
            <p:cNvPr id="26" name="Google Shape;26;p16"/>
            <p:cNvSpPr txBox="1"/>
            <p:nvPr/>
          </p:nvSpPr>
          <p:spPr>
            <a:xfrm>
              <a:off x="866850" y="2011405"/>
              <a:ext cx="7410300" cy="397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1333" b="1" spc="800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DONALD NORMAN</a:t>
              </a:r>
              <a:endParaRPr lang="en-US" sz="1333" spc="800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03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6"/>
            <a:ext cx="10689200" cy="3989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 é o responsável por toda parte visual de uma interface digital ou física.</a:t>
            </a:r>
          </a:p>
          <a:p>
            <a:pPr marL="101597" lvl="1" algn="just">
              <a:buClr>
                <a:srgbClr val="000000"/>
              </a:buClr>
              <a:buSzPts val="1600"/>
            </a:pPr>
            <a:endParaRPr lang="en-US"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Clr>
                <a:srgbClr val="000000"/>
              </a:buClr>
              <a:buSzPts val="1600"/>
            </a:pP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termo entrou em destaque com a necessidade de novas interfaces para aplicativos e sites, mas envolve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criação de painéis de carros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concepção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3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r>
              <a:rPr lang="en-US" sz="3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remote.</a:t>
            </a:r>
            <a:endParaRPr sz="3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UI – User Interface</a:t>
            </a:r>
            <a:endParaRPr sz="5333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902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360580" y="2834739"/>
            <a:ext cx="9470840" cy="1188523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5333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5333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2400" spc="8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5CAD7D5-AE24-44CB-89A5-C1D007471CD7}"/>
</file>

<file path=customXml/itemProps2.xml><?xml version="1.0" encoding="utf-8"?>
<ds:datastoreItem xmlns:ds="http://schemas.openxmlformats.org/officeDocument/2006/customXml" ds:itemID="{D464CC87-3C55-4C59-A33F-1A41253BD8C1}"/>
</file>

<file path=customXml/itemProps3.xml><?xml version="1.0" encoding="utf-8"?>
<ds:datastoreItem xmlns:ds="http://schemas.openxmlformats.org/officeDocument/2006/customXml" ds:itemID="{79685C11-7D2E-4617-90E2-D7577249EA2E}"/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208</Words>
  <Application>Microsoft Macintosh PowerPoint</Application>
  <PresentationFormat>Widescreen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Alexandre Carvalho Gomes Da Silva</dc:creator>
  <cp:lastModifiedBy>Rodrigo Alexandre Carvalho Gomes Da Silva</cp:lastModifiedBy>
  <cp:revision>2</cp:revision>
  <dcterms:created xsi:type="dcterms:W3CDTF">2022-05-21T12:31:52Z</dcterms:created>
  <dcterms:modified xsi:type="dcterms:W3CDTF">2022-06-06T23:31:31Z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