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revisionInfo.xml" ContentType="application/vnd.ms-powerpoint.revisioninfo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6" r:id="rId2"/>
    <p:sldId id="262" r:id="rId3"/>
    <p:sldId id="277" r:id="rId4"/>
    <p:sldId id="278" r:id="rId5"/>
    <p:sldId id="269" r:id="rId6"/>
    <p:sldId id="279" r:id="rId7"/>
    <p:sldId id="288" r:id="rId8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1C80AE-322B-B741-AD0F-5C77B9A152EB}" v="26" dt="2022-05-22T15:18:37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10"/>
    <p:restoredTop sz="96327"/>
  </p:normalViewPr>
  <p:slideViewPr>
    <p:cSldViewPr snapToGrid="0" snapToObjects="1">
      <p:cViewPr varScale="1">
        <p:scale>
          <a:sx n="117" d="100"/>
          <a:sy n="117" d="100"/>
        </p:scale>
        <p:origin x="20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A5E1D-E177-3B4F-B4CB-5D5EB55E4E11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1FF19-3805-0A4A-9CE6-DD65A3068C73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605438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3202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8752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216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38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905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49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DA74-8D48-46F3-81A1-0B350C10C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21270-6724-0BFC-0C5E-329E1A55B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587F6-41C3-EC9E-7E88-F4C29F7B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119B-F417-BF4B-B443-B0429A344114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8129A-6E4F-193A-AFA0-8279F576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8CEFC-2970-E1E6-B7F5-94E56503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6417-5E81-4B45-ACF2-68C4CA0766A3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1965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53587-3D20-C52E-3CD7-B3F0792A5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89EF9-642D-34CB-6AE5-FB91E3982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29E1B-0894-EDED-15FA-53B8D9C22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119B-F417-BF4B-B443-B0429A344114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51ECD-84B3-0856-671B-6455BD4C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732FB-DCDB-FDA1-8833-FFFBBBBA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6417-5E81-4B45-ACF2-68C4CA0766A3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0231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7DBA2A-8383-4C67-8AE6-B71F4E4EF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C3132-6E3C-F5E5-C3E1-D9E29A4BB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28AE1-09B1-10F3-F65B-812B5FB0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119B-F417-BF4B-B443-B0429A344114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01440-57C9-4179-8FCE-B7635753B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4B154-A5F2-50C4-9737-9E963D81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6417-5E81-4B45-ACF2-68C4CA0766A3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79033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303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42E9-5B2A-51D6-7F1A-30589D1C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4494B-14EA-AEB7-69BA-FEB998BF5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4FFEA-31C8-0C5E-E526-AD7504E6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119B-F417-BF4B-B443-B0429A344114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22BFC-1A8A-9D50-333E-547470D11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CF0CD-C407-6E48-5B0E-DAD2AFD3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6417-5E81-4B45-ACF2-68C4CA0766A3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057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ACA7-EE0E-6DA9-CFC1-ABB6355A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92AE1-4766-6EC1-CD0A-A7999F4BD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57BA0-9A82-50FE-75A0-E7C491C7A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119B-F417-BF4B-B443-B0429A344114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A7263-DDF2-2094-1632-14FD8159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BA7BE-9BF8-FFA3-759C-17FF754C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6417-5E81-4B45-ACF2-68C4CA0766A3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4307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3D0F-5972-0D38-E8B0-F0FE29F7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274E5-B8B3-0006-1960-719CF3386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03E29-EF2E-3377-6A77-24FF03840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2714D-5AF0-1692-DA29-457ECC8E6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119B-F417-BF4B-B443-B0429A344114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845FF-145F-9BB8-AF66-0CA38D48D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9306E-DA84-25D9-69C6-53FB81AF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6417-5E81-4B45-ACF2-68C4CA0766A3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3352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0EA6-3F15-5C05-C84C-61596BD8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84870-51BE-1259-5805-F42215B4F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69607-02C0-44D5-4481-7BFD90333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90CF1-84F2-9460-D0BB-0581E953E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871DA-D957-5D67-3A8A-46BECAF36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FACF8-1527-1F88-8D39-ADD71858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119B-F417-BF4B-B443-B0429A344114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789AE9-C2FD-F7EF-46AB-C24B365B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6ACAB0-E51B-643E-DBAE-A3D72B78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6417-5E81-4B45-ACF2-68C4CA0766A3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6883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D8EE-05A9-257D-F21F-01D25100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FA527F-0A55-6839-E865-39EF89A5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119B-F417-BF4B-B443-B0429A344114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52034-B539-280E-6514-8A9744236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1115E-9BCC-9839-1CC9-9DD2F50F5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6417-5E81-4B45-ACF2-68C4CA0766A3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1041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2771D-D923-4C0B-C13F-27947A08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119B-F417-BF4B-B443-B0429A344114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393635-655C-C5B7-58D2-958159B5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478FD-E0A1-C6F0-7D7E-FA0BAB50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6417-5E81-4B45-ACF2-68C4CA0766A3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3878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3A29-5082-F0E3-56F4-7478262C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74614-A48A-82A5-003F-E89C276D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41383-E2A3-B8D6-C103-24EDD1C2A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6EE53-53A6-6FBB-A150-8739D4FC6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119B-F417-BF4B-B443-B0429A344114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BCCBD-D905-E06E-57E9-6E8A4AA2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6AE6B-75B2-9255-B75C-E1B36AC5F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6417-5E81-4B45-ACF2-68C4CA0766A3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8943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A98BE-34D7-F30D-9E94-D7DD1192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F62A0-5460-C168-8210-51F535430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7DA3A-B10C-F49C-EED2-6C4317D4B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5FC8D-5E02-F73D-C040-2AD39716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119B-F417-BF4B-B443-B0429A344114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B7A68-6E98-9D87-5F3F-F100D6E9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FE664-08AF-45F9-C228-75EA3251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6417-5E81-4B45-ACF2-68C4CA0766A3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6643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BB4715-6D2C-1A62-890A-8191D88C1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A5A59-3A35-BF53-681C-01E73D9F5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E5693-F40F-EE7D-3009-9D1AB16B9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6119B-F417-BF4B-B443-B0429A344114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AE69A-A4AB-D9EE-8617-07C75E5CF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E45F6-2EFA-4354-7E06-CFBB3F53B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46417-5E81-4B45-ACF2-68C4CA0766A3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2948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754034" y="1974733"/>
            <a:ext cx="3878927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um Grid?</a:t>
            </a:r>
            <a:endParaRPr sz="3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Grids</a:t>
            </a:r>
            <a:endParaRPr sz="5333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82CA5674-8AF8-A050-8DC3-2E116B4273DB}"/>
              </a:ext>
            </a:extLst>
          </p:cNvPr>
          <p:cNvSpPr txBox="1"/>
          <p:nvPr/>
        </p:nvSpPr>
        <p:spPr>
          <a:xfrm>
            <a:off x="754034" y="2441211"/>
            <a:ext cx="3878927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2133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Exemplos de Grids</a:t>
            </a:r>
            <a:endParaRPr sz="2133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7E4F0096-CED5-183C-7239-5917CC892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821" y="1304013"/>
            <a:ext cx="4264560" cy="426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4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754033" y="2476967"/>
            <a:ext cx="10689200" cy="3856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597" lvl="1" algn="just">
              <a:buClr>
                <a:srgbClr val="000000"/>
              </a:buClr>
              <a:buSzPts val="1600"/>
            </a:pPr>
            <a:r>
              <a:rPr lang="en-US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Grid é um sistema de regras estabelecidas de divisão de espaço, onde se trabalham: quadrados, duplos quadrados e a divisão áurea.</a:t>
            </a:r>
          </a:p>
          <a:p>
            <a:pPr marL="101597" lvl="1" algn="just">
              <a:buClr>
                <a:srgbClr val="000000"/>
              </a:buClr>
              <a:buSzPts val="1600"/>
            </a:pPr>
            <a:endParaRPr lang="en-US" sz="3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algn="just">
              <a:buClr>
                <a:srgbClr val="000000"/>
              </a:buClr>
              <a:buSzPts val="1600"/>
            </a:pPr>
            <a:r>
              <a:rPr lang="en-US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 determinar as melhores proporções de um grid, o designer pode depender inteiramente de sua intuição.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Grids</a:t>
            </a:r>
            <a:endParaRPr sz="5333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754033" y="2476967"/>
            <a:ext cx="10689200" cy="3856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597" lvl="1" algn="just">
              <a:buClr>
                <a:srgbClr val="000000"/>
              </a:buClr>
              <a:buSzPts val="1600"/>
            </a:pPr>
            <a:r>
              <a:rPr lang="en-US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Grid de um designer, </a:t>
            </a:r>
            <a:r>
              <a:rPr lang="en-US" sz="3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organiza</a:t>
            </a:r>
            <a:r>
              <a:rPr lang="en-US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um conteúdo </a:t>
            </a:r>
            <a:r>
              <a:rPr lang="en-US" sz="3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específico</a:t>
            </a:r>
            <a:r>
              <a:rPr lang="en-US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em </a:t>
            </a:r>
            <a:r>
              <a:rPr lang="en-US" sz="3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relação</a:t>
            </a:r>
            <a:r>
              <a:rPr lang="en-US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ao espaço que </a:t>
            </a:r>
            <a:r>
              <a:rPr lang="en-US" sz="3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irá</a:t>
            </a:r>
            <a:r>
              <a:rPr lang="en-US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ocupar</a:t>
            </a:r>
            <a:r>
              <a:rPr lang="en-US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101597" lvl="1" algn="just">
              <a:buClr>
                <a:srgbClr val="000000"/>
              </a:buClr>
              <a:buSzPts val="1600"/>
            </a:pPr>
            <a:endParaRPr lang="en-US" sz="3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algn="just">
              <a:buClr>
                <a:srgbClr val="000000"/>
              </a:buClr>
              <a:buSzPts val="1600"/>
            </a:pPr>
            <a:r>
              <a:rPr lang="en-US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Ele permite que o designer </a:t>
            </a:r>
            <a:r>
              <a:rPr lang="en-US" sz="3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crie</a:t>
            </a:r>
            <a:r>
              <a:rPr lang="en-US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diferentes</a:t>
            </a:r>
            <a:r>
              <a:rPr lang="en-US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layouts contendo uma </a:t>
            </a:r>
            <a:r>
              <a:rPr lang="en-US" sz="3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variedade</a:t>
            </a:r>
            <a:r>
              <a:rPr lang="en-US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3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elementos</a:t>
            </a:r>
            <a:r>
              <a:rPr lang="en-US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sem </a:t>
            </a:r>
            <a:r>
              <a:rPr lang="en-US" sz="3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fugir</a:t>
            </a:r>
            <a:r>
              <a:rPr lang="en-US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3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</a:t>
            </a:r>
            <a:r>
              <a:rPr lang="en-US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determinado.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Grids</a:t>
            </a:r>
            <a:endParaRPr sz="5333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583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754033" y="2476967"/>
            <a:ext cx="10689200" cy="3856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597" lvl="1" algn="just">
              <a:buClr>
                <a:srgbClr val="000000"/>
              </a:buClr>
              <a:buSzPts val="1600"/>
            </a:pPr>
            <a:r>
              <a:rPr lang="en-US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grid não </a:t>
            </a:r>
            <a:r>
              <a:rPr lang="en-US" sz="3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limita</a:t>
            </a:r>
            <a:r>
              <a:rPr lang="en-US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em nada o layout.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Lembrete</a:t>
            </a:r>
            <a:endParaRPr sz="5333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860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17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C39B9F7-5E41-E9F0-E1CE-BB72856171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5</a:t>
            </a:fld>
            <a:r>
              <a:rPr lang="en-US" sz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6475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EAF307A-D61C-EF87-B2CB-7E2DB41678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6</a:t>
            </a:fld>
            <a:r>
              <a:rPr lang="en-US" sz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2525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4A4F9B4-6A65-A680-6FAC-6AA9FA3F1295}"/>
              </a:ext>
            </a:extLst>
          </p:cNvPr>
          <p:cNvGrpSpPr/>
          <p:nvPr/>
        </p:nvGrpSpPr>
        <p:grpSpPr>
          <a:xfrm>
            <a:off x="1360580" y="2834739"/>
            <a:ext cx="9470840" cy="1188523"/>
            <a:chOff x="1020435" y="2250909"/>
            <a:chExt cx="7103130" cy="891392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020435" y="2883101"/>
              <a:ext cx="710313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2000"/>
              </a:pPr>
              <a:r>
                <a:rPr lang="en-US" sz="5333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Até a próxima aula</a:t>
              </a:r>
              <a:endParaRPr sz="5333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D95AFAF-13F3-25FD-40E9-762D58DC5FE8}"/>
                </a:ext>
              </a:extLst>
            </p:cNvPr>
            <p:cNvSpPr/>
            <p:nvPr/>
          </p:nvSpPr>
          <p:spPr>
            <a:xfrm>
              <a:off x="3486646" y="2250909"/>
              <a:ext cx="2170707" cy="367720"/>
            </a:xfrm>
            <a:prstGeom prst="roundRect">
              <a:avLst>
                <a:gd name="adj" fmla="val 50000"/>
              </a:avLst>
            </a:prstGeom>
            <a:solidFill>
              <a:srgbClr val="EE4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sz="2400" spc="800" dirty="0"/>
                <a:t>OBRIGADO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47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AD1D638B-1DE6-4228-8622-AF8E620FCC13}"/>
</file>

<file path=customXml/itemProps2.xml><?xml version="1.0" encoding="utf-8"?>
<ds:datastoreItem xmlns:ds="http://schemas.openxmlformats.org/officeDocument/2006/customXml" ds:itemID="{4D879476-5311-4008-AAC7-620645859A03}"/>
</file>

<file path=customXml/itemProps3.xml><?xml version="1.0" encoding="utf-8"?>
<ds:datastoreItem xmlns:ds="http://schemas.openxmlformats.org/officeDocument/2006/customXml" ds:itemID="{83FBE24C-284D-440E-AF9F-237027F19DB9}"/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125</Words>
  <Application>Microsoft Macintosh PowerPoint</Application>
  <PresentationFormat>Widescreen</PresentationFormat>
  <Paragraphs>21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Alexandre Carvalho Gomes Da Silva</dc:creator>
  <cp:lastModifiedBy>Rodrigo Alexandre Carvalho Gomes Da Silva</cp:lastModifiedBy>
  <cp:revision>2</cp:revision>
  <dcterms:created xsi:type="dcterms:W3CDTF">2022-05-21T12:13:43Z</dcterms:created>
  <dcterms:modified xsi:type="dcterms:W3CDTF">2022-06-06T23:31:18Z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