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2" r:id="rId3"/>
    <p:sldId id="263" r:id="rId4"/>
    <p:sldId id="266" r:id="rId5"/>
    <p:sldId id="276" r:id="rId6"/>
    <p:sldId id="277" r:id="rId7"/>
    <p:sldId id="278" r:id="rId8"/>
    <p:sldId id="279" r:id="rId9"/>
    <p:sldId id="280" r:id="rId10"/>
    <p:sldId id="28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JZBAbw5CiIoWKbhjlts2Sz7c7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3837C-D831-E644-B06C-9F573FD9F12F}" v="4" dt="2022-05-21T12:00:4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0" Type="http://customschemas.google.com/relationships/presentationmetadata" Target="meta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50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20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62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42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5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36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hyperlink" Target="https://www.linkedin.com/in/this-is-rodrig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Conceitos Gerais / Entendendo a Arquitetura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4" y="1785563"/>
            <a:ext cx="7711783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 arquitetura?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me encontrar?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E3843-90E1-3A1E-AEEB-5599DCED8109}"/>
              </a:ext>
            </a:extLst>
          </p:cNvPr>
          <p:cNvGrpSpPr/>
          <p:nvPr/>
        </p:nvGrpSpPr>
        <p:grpSpPr>
          <a:xfrm>
            <a:off x="565525" y="3216577"/>
            <a:ext cx="5663397" cy="1597940"/>
            <a:chOff x="1548887" y="3315968"/>
            <a:chExt cx="5663397" cy="15979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54A89D-43A2-4C33-39B4-8A0BE042FFD3}"/>
                </a:ext>
              </a:extLst>
            </p:cNvPr>
            <p:cNvGrpSpPr/>
            <p:nvPr/>
          </p:nvGrpSpPr>
          <p:grpSpPr>
            <a:xfrm>
              <a:off x="1548887" y="3315968"/>
              <a:ext cx="5663397" cy="596900"/>
              <a:chOff x="1548887" y="2884945"/>
              <a:chExt cx="5663397" cy="5969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49458E8-A991-5FBE-E087-4787BF384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887" y="2884945"/>
                <a:ext cx="596900" cy="5969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AA940B-61ED-49F1-BFFB-6C61C5E55887}"/>
                  </a:ext>
                </a:extLst>
              </p:cNvPr>
              <p:cNvSpPr/>
              <p:nvPr/>
            </p:nvSpPr>
            <p:spPr>
              <a:xfrm>
                <a:off x="2347875" y="2983340"/>
                <a:ext cx="48644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hlinkClick r:id="rId4"/>
                  </a:rPr>
                  <a:t>https://www.linkedin.com/in/this-is-rodrigo/</a:t>
                </a:r>
                <a:endParaRPr lang="en-GB" sz="20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9DE125-FCC8-F0E2-9FF2-08933925580D}"/>
                </a:ext>
              </a:extLst>
            </p:cNvPr>
            <p:cNvGrpSpPr/>
            <p:nvPr/>
          </p:nvGrpSpPr>
          <p:grpSpPr>
            <a:xfrm>
              <a:off x="1548887" y="4317008"/>
              <a:ext cx="2150640" cy="596900"/>
              <a:chOff x="1548887" y="3780295"/>
              <a:chExt cx="2150640" cy="5969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A807DC0-2C47-45D2-1236-1D0B82B03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887" y="3780295"/>
                <a:ext cx="596900" cy="5969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8CC65E0-B6A9-94F4-B680-94105B7A8F29}"/>
                  </a:ext>
                </a:extLst>
              </p:cNvPr>
              <p:cNvSpPr/>
              <p:nvPr/>
            </p:nvSpPr>
            <p:spPr>
              <a:xfrm>
                <a:off x="2347875" y="3897740"/>
                <a:ext cx="13516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 err="1"/>
                  <a:t>i_am_didio</a:t>
                </a:r>
                <a:endParaRPr lang="en-GB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934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tema, você vai entender de forma concreta e fácil todo o conceito de arquitetura que um UX/UI designer precisa entender para realizar seus projetos de forma fácil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ágil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apenas precisa ser um usuário básico de informática. Vou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ajudar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ser um UX/UI designer 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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29091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Layout?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Layout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2CA5674-8AF8-A050-8DC3-2E116B4273DB}"/>
              </a:ext>
            </a:extLst>
          </p:cNvPr>
          <p:cNvSpPr txBox="1"/>
          <p:nvPr/>
        </p:nvSpPr>
        <p:spPr>
          <a:xfrm>
            <a:off x="565525" y="1830908"/>
            <a:ext cx="29091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 de Layouts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D21586C0-B564-E1AB-8130-C291C5F5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45" y="883423"/>
            <a:ext cx="3376654" cy="33766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29091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Grid?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Grids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2CA5674-8AF8-A050-8DC3-2E116B4273DB}"/>
              </a:ext>
            </a:extLst>
          </p:cNvPr>
          <p:cNvSpPr txBox="1"/>
          <p:nvPr/>
        </p:nvSpPr>
        <p:spPr>
          <a:xfrm>
            <a:off x="565525" y="1830908"/>
            <a:ext cx="29091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 de Grids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E4F0096-CED5-183C-7239-5917CC89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66" y="978010"/>
            <a:ext cx="3198420" cy="31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328290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Wireframe?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Wireframes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2CA5674-8AF8-A050-8DC3-2E116B4273DB}"/>
              </a:ext>
            </a:extLst>
          </p:cNvPr>
          <p:cNvSpPr txBox="1"/>
          <p:nvPr/>
        </p:nvSpPr>
        <p:spPr>
          <a:xfrm>
            <a:off x="565525" y="1830908"/>
            <a:ext cx="29091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 de 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9B64DFB-338B-6A0C-959B-20EF5C07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15" y="793180"/>
            <a:ext cx="3557140" cy="35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5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328290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eles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AI, UX e UI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2CA5674-8AF8-A050-8DC3-2E116B4273DB}"/>
              </a:ext>
            </a:extLst>
          </p:cNvPr>
          <p:cNvSpPr txBox="1"/>
          <p:nvPr/>
        </p:nvSpPr>
        <p:spPr>
          <a:xfrm>
            <a:off x="565525" y="1830908"/>
            <a:ext cx="29091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ver isso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aí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8820655-00CD-99FC-D7D2-88EFC356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78" y="807200"/>
            <a:ext cx="3529100" cy="35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328290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que usa isso?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Usabilidade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2CA5674-8AF8-A050-8DC3-2E116B4273DB}"/>
              </a:ext>
            </a:extLst>
          </p:cNvPr>
          <p:cNvSpPr txBox="1"/>
          <p:nvPr/>
        </p:nvSpPr>
        <p:spPr>
          <a:xfrm>
            <a:off x="565525" y="1830908"/>
            <a:ext cx="29091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ver isso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aí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4B135AA-F323-DBBB-DE9C-C7FF1C41C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29" y="1039353"/>
            <a:ext cx="3467597" cy="34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9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3282906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Peça fundamental para a existência da vida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Briefing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D5860B2-0776-1AE2-2CD1-D43A97A8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42" y="898497"/>
            <a:ext cx="3346505" cy="33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282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2FCC5E2-9A6D-45C2-A872-F6D04F727951}"/>
</file>

<file path=customXml/itemProps2.xml><?xml version="1.0" encoding="utf-8"?>
<ds:datastoreItem xmlns:ds="http://schemas.openxmlformats.org/officeDocument/2006/customXml" ds:itemID="{48970C1F-E88C-4AFF-AE5F-90EA91D018D4}"/>
</file>

<file path=customXml/itemProps3.xml><?xml version="1.0" encoding="utf-8"?>
<ds:datastoreItem xmlns:ds="http://schemas.openxmlformats.org/officeDocument/2006/customXml" ds:itemID="{7B934925-1986-420C-89D1-62328B05AEC0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186</Words>
  <Application>Microsoft Macintosh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2</cp:revision>
  <dcterms:modified xsi:type="dcterms:W3CDTF">2022-06-06T23:31:06Z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