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69" r:id="rId5"/>
    <p:sldId id="268" r:id="rId6"/>
    <p:sldId id="290" r:id="rId7"/>
    <p:sldId id="291" r:id="rId8"/>
    <p:sldId id="292" r:id="rId9"/>
    <p:sldId id="293" r:id="rId10"/>
    <p:sldId id="28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A0172-7D0F-8545-ADD3-3CA3615E4442}" v="62" dt="2022-06-19T15:36:14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00"/>
    <p:restoredTop sz="94694"/>
  </p:normalViewPr>
  <p:slideViewPr>
    <p:cSldViewPr snapToGrid="0">
      <p:cViewPr varScale="1">
        <p:scale>
          <a:sx n="131" d="100"/>
          <a:sy n="131" d="100"/>
        </p:scale>
        <p:origin x="184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8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737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44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39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07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1020435" y="2019900"/>
            <a:ext cx="7103130" cy="1103700"/>
            <a:chOff x="1020435" y="1300216"/>
            <a:chExt cx="7103130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395326" y="2144716"/>
              <a:ext cx="6006822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Fundamentos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103130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Sistema da Organização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557947"/>
            <a:ext cx="7550134" cy="358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É onde analisamos o contexto, o objetivo do cliente e suas exigências e a expectative que ele tem em relação a essa interface.</a:t>
            </a:r>
          </a:p>
          <a:p>
            <a:endParaRPr lang="en-GB" dirty="0"/>
          </a:p>
          <a:p>
            <a:r>
              <a:rPr lang="en-GB" dirty="0"/>
              <a:t>Temos que analisar as restrições do projeto. O que deve e o que não deve conter na interface.</a:t>
            </a:r>
          </a:p>
          <a:p>
            <a:endParaRPr lang="en-GB" dirty="0"/>
          </a:p>
          <a:p>
            <a:r>
              <a:rPr lang="en-GB" dirty="0"/>
              <a:t>Outro ponto que devemos analisar, são os recursos. Temos que ter noção do que terá com frequência dentro desse projeto.</a:t>
            </a:r>
          </a:p>
          <a:p>
            <a:endParaRPr lang="en-GB" dirty="0"/>
          </a:p>
          <a:p>
            <a:r>
              <a:rPr lang="en-GB" dirty="0"/>
              <a:t>E por ultimo, são as tecnologias que serão aplicadas e implementadas no projeto, por exemplo: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Qual linguagem;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Iconografia;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Fontes seguindo o guideline da empresa (caso houver)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Contexto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29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557947"/>
            <a:ext cx="7550134" cy="145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Temos que ter muita atenção na hora de entender o que o cliente quer.</a:t>
            </a:r>
          </a:p>
          <a:p>
            <a:endParaRPr lang="en-GB" dirty="0"/>
          </a:p>
          <a:p>
            <a:r>
              <a:rPr lang="en-GB" dirty="0"/>
              <a:t>As expectativas e as exigências dele, na hora de implementar essa interface para transmitir isso para a equipe.</a:t>
            </a:r>
          </a:p>
          <a:p>
            <a:endParaRPr lang="en-GB" dirty="0"/>
          </a:p>
          <a:p>
            <a:r>
              <a:rPr lang="en-GB" dirty="0"/>
              <a:t>Ou se você trabalha sozinho, é entender muito bem o que ele espera com o projeto.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Contexto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721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557947"/>
            <a:ext cx="7550134" cy="28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O Segundo ponto do fundamento é o conteúdo.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 tipo de documento nós estamos produzindo e como vai ser esse documento para anotar essas especificações do conteúdo;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Volume e a quatidade de dados que terá nessa interface e a disposição deles;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Ferramentas que será utilizado para email marketing entregar esse conteúdo ou vídeo aula, por exemplo;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Como serão feitas as aplicações que serão utilizadas. Será monitizado? É externa ou interna?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Qual o tip de dado que será utilizado dentro dessa interface? Input ou Output;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Como será a estrutra para entregar esta informação final para este cliente. Como será o layout e formatação?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95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557948"/>
            <a:ext cx="7550134" cy="227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O Terceiro ponto do fundamento é o usuário.</a:t>
            </a:r>
          </a:p>
          <a:p>
            <a:endParaRPr lang="en-GB" dirty="0"/>
          </a:p>
          <a:p>
            <a:r>
              <a:rPr lang="en-GB" dirty="0"/>
              <a:t>Este fundamento é super importante, porque você tem que conhecer o público alvo muito bem. Você tem que entender as necessidades e comportamento na interface.</a:t>
            </a:r>
          </a:p>
          <a:p>
            <a:endParaRPr lang="en-GB" dirty="0"/>
          </a:p>
          <a:p>
            <a:r>
              <a:rPr lang="en-GB" dirty="0"/>
              <a:t>Executar testes de usabilidades antes de lançar o projeto.</a:t>
            </a:r>
          </a:p>
          <a:p>
            <a:endParaRPr lang="en-GB" dirty="0"/>
          </a:p>
          <a:p>
            <a:r>
              <a:rPr lang="en-GB" dirty="0"/>
              <a:t>Entender muito bem como o usuário está lidando com todas as questões, todos os elementos na interface, para que tenha uma interface mais acertiva.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Usuário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837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78EA7C-85F5-860D-5A14-2891A136E671}"/>
              </a:ext>
            </a:extLst>
          </p:cNvPr>
          <p:cNvGrpSpPr/>
          <p:nvPr/>
        </p:nvGrpSpPr>
        <p:grpSpPr>
          <a:xfrm>
            <a:off x="1362728" y="1796770"/>
            <a:ext cx="6477764" cy="3133059"/>
            <a:chOff x="1362728" y="1796770"/>
            <a:chExt cx="6477764" cy="313305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C3A3001-D7EE-F8E5-0D40-72B9A1E2B6AC}"/>
                </a:ext>
              </a:extLst>
            </p:cNvPr>
            <p:cNvSpPr txBox="1"/>
            <p:nvPr/>
          </p:nvSpPr>
          <p:spPr>
            <a:xfrm>
              <a:off x="1362728" y="3432233"/>
              <a:ext cx="1969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R" dirty="0"/>
                <a:t>Jornada de Consumo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FD5898-C4E9-DAFF-0E4D-3FFECDAD2D22}"/>
                </a:ext>
              </a:extLst>
            </p:cNvPr>
            <p:cNvSpPr txBox="1"/>
            <p:nvPr/>
          </p:nvSpPr>
          <p:spPr>
            <a:xfrm>
              <a:off x="3698942" y="4622052"/>
              <a:ext cx="1746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R" dirty="0"/>
                <a:t>Experiência de uso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371F68-B62F-0EA9-9B05-4BB37D2FB27C}"/>
                </a:ext>
              </a:extLst>
            </p:cNvPr>
            <p:cNvSpPr txBox="1"/>
            <p:nvPr/>
          </p:nvSpPr>
          <p:spPr>
            <a:xfrm>
              <a:off x="5629881" y="3432233"/>
              <a:ext cx="2210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R" dirty="0"/>
                <a:t>Formatação do Produto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D06A55-54EA-DAD6-E47D-D4BC3B5DACE4}"/>
                </a:ext>
              </a:extLst>
            </p:cNvPr>
            <p:cNvGrpSpPr/>
            <p:nvPr/>
          </p:nvGrpSpPr>
          <p:grpSpPr>
            <a:xfrm>
              <a:off x="2649390" y="2244571"/>
              <a:ext cx="3784060" cy="1196502"/>
              <a:chOff x="2454837" y="2129470"/>
              <a:chExt cx="3784060" cy="1196502"/>
            </a:xfrm>
          </p:grpSpPr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E45494AC-1BB1-CEFD-7ACB-AB56C65A2AA6}"/>
                  </a:ext>
                </a:extLst>
              </p:cNvPr>
              <p:cNvSpPr/>
              <p:nvPr/>
            </p:nvSpPr>
            <p:spPr>
              <a:xfrm rot="10800000">
                <a:off x="2454837" y="2129470"/>
                <a:ext cx="3784060" cy="1196502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158A51-BEED-02E4-86E6-07CB8E73DF17}"/>
                  </a:ext>
                </a:extLst>
              </p:cNvPr>
              <p:cNvSpPr txBox="1"/>
              <p:nvPr/>
            </p:nvSpPr>
            <p:spPr>
              <a:xfrm>
                <a:off x="3504388" y="2336603"/>
                <a:ext cx="17461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BR" dirty="0">
                    <a:solidFill>
                      <a:schemeClr val="bg1"/>
                    </a:solidFill>
                  </a:rPr>
                  <a:t>Resultado Positivo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914978-2F65-6EFD-88AA-EF7775B5F6D5}"/>
                </a:ext>
              </a:extLst>
            </p:cNvPr>
            <p:cNvSpPr/>
            <p:nvPr/>
          </p:nvSpPr>
          <p:spPr>
            <a:xfrm>
              <a:off x="3832698" y="3028347"/>
              <a:ext cx="1478604" cy="147860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EE4B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b="1" dirty="0">
                  <a:solidFill>
                    <a:srgbClr val="FF0000"/>
                  </a:solidFill>
                </a:rPr>
                <a:t>Usuário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6125A0-AB1E-233D-4034-A9B7689E57D1}"/>
                </a:ext>
              </a:extLst>
            </p:cNvPr>
            <p:cNvSpPr/>
            <p:nvPr/>
          </p:nvSpPr>
          <p:spPr>
            <a:xfrm>
              <a:off x="1608352" y="1796770"/>
              <a:ext cx="1478604" cy="147860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EE4B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b="1" dirty="0">
                  <a:solidFill>
                    <a:srgbClr val="FF0000"/>
                  </a:solidFill>
                </a:rPr>
                <a:t>Contexto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E19D6-64CE-A73B-6920-445D9206FD38}"/>
                </a:ext>
              </a:extLst>
            </p:cNvPr>
            <p:cNvSpPr/>
            <p:nvPr/>
          </p:nvSpPr>
          <p:spPr>
            <a:xfrm>
              <a:off x="5995884" y="1796770"/>
              <a:ext cx="1478604" cy="147860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EE4B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b="1" dirty="0">
                  <a:solidFill>
                    <a:srgbClr val="FF0000"/>
                  </a:solidFill>
                </a:rPr>
                <a:t>Conteúdo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09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855BF5EE-EDCB-49DE-AEDB-56AE41D79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370</Words>
  <Application>Microsoft Macintosh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18</cp:revision>
  <dcterms:modified xsi:type="dcterms:W3CDTF">2022-06-19T16:38:57Z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