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ZEEOTlXWpzXDbECs35Ih4dwyY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9c8f278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19c8f278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 programa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nosso primeiro programa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nosso primeiro programa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Exibindo uma mensagem de boas vindas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primeiro programa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Programar consiste em informar ao computador uma sequência de rotinas que devem ser processadas. Imagine uma receita de bolo, precisamos saber os ingredientes e modo de preparo. Seguindo corretamente as instruções ao fim do processo teremos um bolo.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receita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9c8f278e1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a nossa receita de bolo em Python, precisamos criar um arquivo com extensão </a:t>
            </a:r>
            <a:r>
              <a:rPr lang="en-US" sz="2400" b="1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Com o arquivo criado podemos inserir nossos ingredientes e modo de preparo!</a:t>
            </a:r>
            <a:endParaRPr sz="240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19c8f278e1_0_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nosso arquivo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19c8f278e1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0" name="Google Shape;110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nosso primeiro programa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120" name="Google Shape;120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227BE-577A-4A37-B733-0A4F1D599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B38226-96E8-4424-9016-C1836414A4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7D7DA3-8545-46A8-81D1-BFE57801D9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2022-11-23T19:09:24Z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