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Qv61w8Wzvkxak2XwapbZ3yv7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ABCCC4-8171-4E47-A85B-505D2BA18782}">
  <a:tblStyle styleId="{B2ABCCC4-8171-4E47-A85B-505D2BA18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e3ca07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22e3ca07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46aa9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146aa9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e3ca07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2e3ca075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2e3ca075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e3ca075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2e3ca075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46aa9d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2146aa9d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e3ca075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22e3ca075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e3ca0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2e3ca0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e3ca075f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Números inteiros são representados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possuem precisão ilimitada. São exemplos válidos de números inteiros: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1, 10, 100, -1, -10, -100…99001823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2e3ca075f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inteiros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122e3ca075f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46aa9d2e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números de ponto flutuante são usados para representar os números racionais e sua implementação é feita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números de ponto flutuante: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1.5, -10.543, 0.76…999278.002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146aa9d2e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de ponto flutuante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2146aa9d2e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e3ca075f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22e3ca075f_0_3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3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2e3ca075f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3ca075f_0_3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2e3ca075f_0_3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2e3ca075f_0_3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3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3ca075f_0_4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booleanos e textos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2e3ca075f_0_4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2e3ca075f_0_4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 e Strings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22e3ca075f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2e3ca075f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e3ca075f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usado para representar verdadeiro ou falso, e é implementado pela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o tipo booleano é uma subclasse de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uma vez que qualquer número diferente de 0 representa verdadeiro e 0 representa falso. São exemplos válidos de booleanos: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True e False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2e3ca075f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2e3ca075f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46aa9d2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ou cadeia de caracteres são usadas para representar valores alfanúmericos, em Python as strings são definidas utilizando a classe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São exemplos válidos de string: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"Python", 'Python', """Python""", '''Python''', "p"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146aa9d2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2146aa9d2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1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22e3ca075f_0_11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2e3ca075f_0_11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2e3ca075f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88" name="Google Shape;188;g122e3ca075f_0_113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2e3ca075f_0_113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2e3ca075f_0_113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2e3ca075f_0_113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99" name="Google Shape;19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https://docs.python.org/3/library/stdtypes.html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os tipos de dados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Espaço alocado e operações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tipos?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tipos servem para definir as caracteristicas e comportamentos de um valor (objeto) para o interpretador.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esse tipo eu sou capaz de realizar operações matemáticas.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tipo para ser armazenado em memória irá consumir 24 bytes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usamos tipos?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e3ca075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tipos built-in são: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2e3ca075f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em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2e3ca075f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2e3ca075f_0_0"/>
          <p:cNvGraphicFramePr/>
          <p:nvPr/>
        </p:nvGraphicFramePr>
        <p:xfrm>
          <a:off x="952500" y="2070400"/>
          <a:ext cx="7239000" cy="2773470"/>
        </p:xfrm>
        <a:graphic>
          <a:graphicData uri="http://schemas.openxmlformats.org/drawingml/2006/table">
            <a:tbl>
              <a:tblPr>
                <a:noFill/>
                <a:tableStyleId>{B2ABCCC4-8171-4E47-A85B-505D2BA18782}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Texto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Númerico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int, float, complex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Sequência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list, tuple, range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Coleção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set, fronzenset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Booleano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Binário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bytes, bytearray, memoryview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tipos?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8" name="Google Shape;118;g116d3f5ae16_0_0"/>
          <p:cNvSpPr txBox="1"/>
          <p:nvPr/>
        </p:nvSpPr>
        <p:spPr>
          <a:xfrm>
            <a:off x="678554" y="26899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6d3f5ae16_0_0"/>
          <p:cNvSpPr/>
          <p:nvPr/>
        </p:nvSpPr>
        <p:spPr>
          <a:xfrm>
            <a:off x="2262751" y="2747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númericos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6d3f5ae16_0_0"/>
          <p:cNvSpPr txBox="1"/>
          <p:nvPr/>
        </p:nvSpPr>
        <p:spPr>
          <a:xfrm>
            <a:off x="678554" y="3528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16d3f5ae16_0_0"/>
          <p:cNvSpPr/>
          <p:nvPr/>
        </p:nvSpPr>
        <p:spPr>
          <a:xfrm>
            <a:off x="2262751" y="3585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 e Strings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1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Trabalhando com números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1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1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númericos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22e3ca075f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22e3ca075f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51F744-5614-4E43-B555-28D6BFB475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8C64FD-02CC-4C24-AC70-5EE24C0B0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CB2F8-3E2A-4FA8-A332-34A020009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19</Slides>
  <Notes>19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2022-11-28T21:00:51Z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