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aGnrC5j8risEmTswjQz6zBBh5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35896821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235896821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35896821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235896821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35896821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235896821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2e3ca07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2e3ca07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5896821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35896821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35896821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235896821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Modo interativo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358968211_0_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 argumentos, retorna a lista de nomes no escopo local atual. Com um argumento, retorna uma lista de atributos válidos para o objeto. Exemplo: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dir()</a:t>
            </a:r>
            <a:endParaRPr sz="24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dir(100)</a:t>
            </a:r>
            <a:endParaRPr sz="24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2358968211_0_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2358968211_0_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358968211_0_2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Invoca o sistema de ajuda integrado. É possível fazer buscas em modo interativo ou informar por parâmetro qual o nome do módulo, função, classe, método ou variável. Exemplo: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help()</a:t>
            </a:r>
            <a:endParaRPr sz="24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help(100)</a:t>
            </a:r>
            <a:endParaRPr sz="24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2358968211_0_2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" name="Google Shape;139;g12358968211_0_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358968211_0_3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358968211_0_3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2358968211_0_3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o modo interativo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2358968211_0_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148" name="Google Shape;148;g12358968211_0_37"/>
          <p:cNvSpPr txBox="1"/>
          <p:nvPr/>
        </p:nvSpPr>
        <p:spPr>
          <a:xfrm>
            <a:off x="678554" y="26938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2358968211_0_37"/>
          <p:cNvSpPr/>
          <p:nvPr/>
        </p:nvSpPr>
        <p:spPr>
          <a:xfrm>
            <a:off x="2262751" y="27510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dir e help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22e536b825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157" name="Google Shape;157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https://wiki.python.org.br/ModoInterativo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usar o modo interativo do interpretador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o modo interativo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6938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7510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dir e help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Como realizar testes rápidos sem criar um arquivo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o modo interativo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interpretador Python pode executar em modo que possibilite o desenvolvedor a escrever código, e ver o resultado na hora.</a:t>
            </a:r>
            <a:endParaRPr sz="24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modo interativo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2e3ca075f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Existem duas formas de iniciar o modo interativo, chamando apenas o interpretador </a:t>
            </a: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(python)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ou executando o script com a flag -i </a:t>
            </a: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(python -i app.py)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2e3ca075f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Iniciando o modo interativo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2e3ca075f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358968211_0_1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2358968211_0_1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2358968211_0_1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o modo interativo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2358968211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2358968211_0_12"/>
          <p:cNvSpPr txBox="1"/>
          <p:nvPr/>
        </p:nvSpPr>
        <p:spPr>
          <a:xfrm>
            <a:off x="678554" y="26938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2358968211_0_12"/>
          <p:cNvSpPr/>
          <p:nvPr/>
        </p:nvSpPr>
        <p:spPr>
          <a:xfrm>
            <a:off x="2262751" y="27510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dir e help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358968211_1_0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Documentação offline e direto no terminal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2358968211_1_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2358968211_1_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 dir e help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2358968211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2358968211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177F25-74ED-45E4-8683-6C64D96ACD1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48A21D-05C2-4A1A-B636-04FA090A6B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FC581A-A421-418D-92BF-924979E12D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15</Slides>
  <Notes>15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2022-11-28T21:02:50Z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