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Fira Code" panose="020B0809050000020004" pitchFamily="49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zsdnI4f/CAw+ZtyImKK5isHab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212548-A3D9-40CC-B14C-EE2B1B19627B}">
  <a:tblStyle styleId="{97212548-A3D9-40CC-B14C-EE2B1B1962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d7ca4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5bd7ca4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bd7ca43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5bd7ca43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bd7ca4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bd7ca4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bd7ca43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bd7ca43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bd7ca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bd7ca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Conversão de tipos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bd7ca43a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5bd7ca43a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Numérico para 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5bd7ca43a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9" name="Google Shape;129;g125bd7ca43a_0_2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print(str(preco))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print(str(idade))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f"idade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preco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{preco}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print(texto)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preco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bd7ca43a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bd7ca43a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para número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5bd7ca43a_0_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25bd7ca43a_0_2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"10.50"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idade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"28"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10.50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print(int(idade))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bd7ca43a_0_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5bd7ca43a_0_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 de conversão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25bd7ca43a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5" name="Google Shape;145;g125bd7ca43a_0_3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Traceback (most recent call last):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File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"main.py"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line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&lt;module&gt;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print(float(preco))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ValueError: could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convert string to float: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'python'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Convertendo tipos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61" name="Google Shape;161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converter os tipos das variáveis.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Convertendo tipos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Convertendo 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alguns momentos é necessário será necessário converter o tipo de uma variável para manipular de forma diferente. Por exemplo: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 do tipo 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armazenam números e precisamos fazer alguma operação matemática com esse valor.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Convertendo tipos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Inteiro para float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float(preco)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5.0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bd7ca43a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5bd7ca43a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 para inteiro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25bd7ca43a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25bd7ca43a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10.30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bd7ca43a_0_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5bd7ca43a_0_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Conversão por divisão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5bd7ca43a_0_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25bd7ca43a_0_1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{97212548-A3D9-40CC-B14C-EE2B1B19627B}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preco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print(preco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742D5B-8E67-4171-9CE1-7FBD6817E7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8A7DFE-C915-4003-82E3-B5D3F4BDCB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BFD82C-3DAE-41C5-8B9F-6E0A89E755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16</Slides>
  <Notes>16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2022-11-28T21:01:40Z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