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Fira Code" panose="020B0809050000020004" pitchFamily="49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xNHmtSNDqtnJkvzv9DzjISx8a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A25491-8D78-4239-BA52-6E4D19CB984B}">
  <a:tblStyle styleId="{C8A25491-8D78-4239-BA52-6E4D19CB984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505453c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505453c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2505453c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22505453c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505453c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22505453c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2505453c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22505453c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de entrada e saída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505453c0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builtin </a:t>
            </a: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print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utilizada quando queremos exibir dados na saída padrão (tela). Ela recebe um argumento obrigatório do tipo varargs de objetos e 4 argumentos opcionais (sep, end, file e flush). Todos os objetos são convertidos para string, separados por </a:t>
            </a: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terminados por </a:t>
            </a: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 string final é exibida para o usuário.</a:t>
            </a:r>
            <a:endParaRPr sz="2400" b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505453c0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print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505453c0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2505453c0_0_1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22505453c0_0_1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22505453c0_0_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22505453c0_0_1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{C8A25491-8D78-4239-BA52-6E4D19CB984B}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sobrenome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"Carvalho"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print(nome, sobrenome)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print(nome, sobrenome, end=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"...\n"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print(nome, sobrenome, sep=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"#"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Guilherme Carvalho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Guilherme Carvalho...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Guilherme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#Carvalho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2505453c0_0_2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22505453c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148" name="Google Shape;148;g122505453c0_0_2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22505453c0_0_2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Lendo valores com a função input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22505453c0_0_23"/>
          <p:cNvSpPr txBox="1"/>
          <p:nvPr/>
        </p:nvSpPr>
        <p:spPr>
          <a:xfrm>
            <a:off x="678554" y="26443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22505453c0_0_23"/>
          <p:cNvSpPr/>
          <p:nvPr/>
        </p:nvSpPr>
        <p:spPr>
          <a:xfrm>
            <a:off x="2262751" y="27014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Exibindo valores com a função print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7" name="Google Shape;157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https://docs.python.org/3/library/functions.html#input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https://docs.python.org/3/library/functions.html#print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" name="Google Shape;17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como receber e exibir informações para o usuário.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Lendo valores com a função input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443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7014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Exibindo valores com a função print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Lendo valores com a função input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builtin </a:t>
            </a: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utilizada quando queremos ler dados da entrada padrão (teclado). Ela recebe um argumento do tipo string, que é exibido para o usuário na saída padrão (tela). A função lê a entrada, converte para string e retorna o valor.</a:t>
            </a:r>
            <a:endParaRPr sz="2400" b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input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{C8A25491-8D78-4239-BA52-6E4D19CB984B}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nome = input(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"Informe o seu nome: 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Informe o seu nome: |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14" name="Google Shape;114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Lendo valores com a função input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235a5df4d9_0_64"/>
          <p:cNvSpPr txBox="1"/>
          <p:nvPr/>
        </p:nvSpPr>
        <p:spPr>
          <a:xfrm>
            <a:off x="678554" y="26443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35a5df4d9_0_64"/>
          <p:cNvSpPr/>
          <p:nvPr/>
        </p:nvSpPr>
        <p:spPr>
          <a:xfrm>
            <a:off x="2262751" y="27014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Exibindo valores com a função print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2505453c0_1_0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22505453c0_1_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22505453c0_1_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Exibindo valores com a função print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22505453c0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22505453c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8C4EED-901A-4C2C-B6D5-D0A7ED5876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EEFB3C-281A-40A4-BEE6-5CB61DA1BE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487C09-6100-48AD-B915-D6E4EDD7B2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15</Slides>
  <Notes>15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2022-11-28T21:02:00Z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