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entury Gothic" panose="020B0502020202020204" pitchFamily="34" charset="0"/>
      <p:regular r:id="rId28"/>
      <p:bold r:id="rId29"/>
      <p:italic r:id="rId30"/>
      <p:boldItalic r:id="rId31"/>
    </p:embeddedFon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Fira Code" panose="020B0809050000020004" pitchFamily="49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ibxnQZOgIHhrbJzX95E/T24bCO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A7541D-A4E2-47B4-B4F8-D8EAEBA40BCF}">
  <a:tblStyle styleId="{EDA7541D-A4E2-47B4-B4F8-D8EAEBA40BC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font" Target="fonts/font11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35a5df4d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1235a5df4d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5acd9454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25acd9454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5acd9454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25acd9454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5acd9454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25acd9454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5acd9454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25acd9454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5acd9454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125acd9454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2e536b8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22e536b8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5acd9454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25acd9454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5acd9454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25acd9454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aritméticos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35a5df4d9_0_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235a5df4d9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130" name="Google Shape;130;g1235a5df4d9_0_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235a5df4d9_0_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 aritméticos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35a5df4d9_0_64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235a5df4d9_0_64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Precedência de operadores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5acd94546_0_18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25acd94546_0_18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25acd94546_0_18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Precedência de operadores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1" name="Google Shape;141;g125acd94546_0_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125acd94546_0_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5acd94546_0_3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 matemática existe uma regra que indica quais operações devem ser executadas primeiro. Isso é útil pois ao analisar uma expressão, a depender da ordem das operações o valor pode ser diferente: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x = 10 - 5 * 2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x é igual a 10 ou 0?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25acd94546_0_3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 matemática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25acd94546_0_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acd94546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definição indica a seguinte ordem como a correta: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Parêntesis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Expoêntes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Multiplicações e divisões (da esquerda para a direita)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Somas e subtrações (da esquerda para a direita)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25acd94546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 matemática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25acd94546_0_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5acd94546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25acd94546_0_4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25acd94546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4" name="Google Shape;164;g125acd94546_0_49"/>
          <p:cNvGraphicFramePr/>
          <p:nvPr/>
        </p:nvGraphicFramePr>
        <p:xfrm>
          <a:off x="566928" y="1481328"/>
          <a:ext cx="8019300" cy="3551555"/>
        </p:xfrm>
        <a:graphic>
          <a:graphicData uri="http://schemas.openxmlformats.org/drawingml/2006/table">
            <a:tbl>
              <a:tblPr>
                <a:noFill/>
                <a:tableStyleId>{EDA7541D-A4E2-47B4-B4F8-D8EAEBA40BCF}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**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20.0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5acd94546_0_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125acd94546_0_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171" name="Google Shape;171;g125acd94546_0_2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125acd94546_0_2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 aritméticos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25acd94546_0_2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125acd94546_0_2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Precedência de operadores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0" name="Google Shape;180;g122e536b825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122e536b825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182" name="Google Shape;182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https://github.com/guicarvalho/trilha-python-dio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6" name="Google Shape;196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operadores aritméticos e como utilizá-los.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operadores aritméticos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Precedência de operadores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operadores aritméticos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operadores aritméticos executam operações matemáticas, como adição, subtração com operandos.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Adição, subtração e multiplicação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7861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{EDA7541D-A4E2-47B4-B4F8-D8EAEBA40BCF}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Adição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Subtração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Multiplicação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5acd94546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25acd94546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Divisão e divisão inteira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25acd94546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5" name="Google Shape;115;g125acd94546_0_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{EDA7541D-A4E2-47B4-B4F8-D8EAEBA40BCF}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Divisão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4.0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Divisão inteira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5acd94546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25acd94546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Módulo e exponenciação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g125acd94546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3" name="Google Shape;123;g125acd94546_0_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{EDA7541D-A4E2-47B4-B4F8-D8EAEBA40BCF}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Módulo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Exponenciação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FAEF70-3984-4013-8999-93C7A388043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D6C04CE-55EC-4CBF-BB15-A0DE24CAF7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D20288-BF4E-47C6-BF50-7BC177643D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18</Slides>
  <Notes>18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2022-11-29T01:27:14Z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