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Fira Code" panose="020B0809050000020004" pitchFamily="49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jIZ3VB/ji9p4iBOsne4dOG+of/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47F4DE-60A0-42B0-AFFC-A893F045E44F}">
  <a:tblStyle styleId="{4047F4DE-60A0-42B0-AFFC-A893F045E44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5bbdb0a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25bbdb0a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5acd9454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25acd9454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e536b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22e536b8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5acd9454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25acd9454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5acd9454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5acd9454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comparação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5bbdb0af8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25bbdb0af8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Menor que / menor ou igual 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25bbdb0af8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9" name="Google Shape;129;g125bbdb0af8_0_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{4047F4DE-60A0-42B0-AFFC-A893F045E44F}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450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saque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 &lt; saque)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saque)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False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5acd94546_0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5acd94546_0_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136" name="Google Shape;136;g125acd94546_0_2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25acd94546_0_2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operadores de comparação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3" name="Google Shape;143;g122e536b825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122e536b825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145" name="Google Shape;145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9" name="Google Shape;15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operadores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 comparação 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como utilizá-los.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operadores de comparação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operadores de comparação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operadores utilizados para comparar dois valores.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Igualdade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{4047F4DE-60A0-42B0-AFFC-A893F045E44F}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450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saque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saque)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False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5acd94546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25acd94546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25acd94546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25acd94546_0_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{4047F4DE-60A0-42B0-AFFC-A893F045E44F}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450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saque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saque)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True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5acd94546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5acd94546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Maior que / maior ou igual 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5acd94546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25acd94546_0_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{4047F4DE-60A0-42B0-AFFC-A893F045E44F}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450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saque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 &gt; saque)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saque)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True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7AC438-AD6B-4700-8559-CED1BCEFEF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14ED8A-62EE-4A29-8B1D-285ACF369F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DED9AD-5ABE-491B-A491-2A157EF636D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14</Slides>
  <Notes>14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2022-11-29T01:28:05Z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