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Fira Code" panose="020B0809050000020004" pitchFamily="49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ZIPuFMkvbmH2/MBPWfZq3IZAS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E98C63-5ED7-4DAF-A888-052066594994}">
  <a:tblStyle styleId="{25E98C63-5ED7-4DAF-A888-0520665949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a8f1e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b52a8f1e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52a8f1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1b52a8f1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52a8f1e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b52a8f1e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atribuição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multiplicação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a8f1e0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a8f1e0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divisão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a8f1e0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a8f1e0_0_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100.0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2a8f1e0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b52a8f1e0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módulo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1b52a8f1e0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5" name="Google Shape;145;g11b52a8f1e0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%=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480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52a8f1e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1b52a8f1e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exponenciação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1b52a8f1e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1b52a8f1e0_0_17"/>
          <p:cNvGraphicFramePr/>
          <p:nvPr/>
        </p:nvGraphicFramePr>
        <p:xfrm>
          <a:off x="566928" y="1755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**=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60" name="Google Shape;160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atribuição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69" name="Google Shape;16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atribuição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o valor inicial ou sobrescrever o valor de uma variável.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adição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+=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subtração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-=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760BB6-0863-439E-ACE8-A6CF799253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A51586-B7BB-438A-A02B-4A7FDE4F88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F9D7B1-9B67-4C5B-B743-EE3A0F762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17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