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Fira Code" panose="020B0809050000020004" pitchFamily="49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bH//WUk8t9tZR9pSauXqjSlN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FD287-7C6F-40E8-BFF1-58FE680F2B2C}">
  <a:tblStyle styleId="{657FD287-7C6F-40E8-BFF1-58FE680F2B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526cba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1b526cba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6cba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6cba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526cba6d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1b526cba6d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Negação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1b526cba6d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1b526cba6d_0_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contatos_emergencia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contatos_emergencia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1500;"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6cba6d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6cba6d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Parênteses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6cba6d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6cba6d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conta_especial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limite)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44" name="Google Shape;14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lógicos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conjunto com os operadores de comparação, para montar uma expressão lógica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Quando um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operador de comparação é utilizado, o resultado retornado é um booleano, dessa forma podemos combinar operadores de comparação com os operadores lógicos,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op_comparacao + op_logico + op_comparacao… N …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OU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027C23-22DF-4A54-AFE3-997F5E5A7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783A82-8D5A-4923-9E39-BCF04A89D7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3F1761-7A70-4CF1-A5BE-02FE7A9FD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