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Fira Code" panose="020B0809050000020004" pitchFamily="49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dm1eib8Vj9CDTvm7XhSa1H9cS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096C2C-FB7C-42FE-B41F-079B15B6E098}">
  <a:tblStyle styleId="{48096C2C-FB7C-42FE-B41F-079B15B6E0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identidade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identidade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operadores utilizados para comparar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dois objetos testados ocupam a mesma posição na memória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786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{48096C2C-FB7C-42FE-B41F-079B15B6E098}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"Curso de 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nome_curso = 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saldo, limite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nome_curso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 not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nome_curso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limite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2" name="Google Shape;112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identidade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1" name="Google Shape;121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D019A4-D002-4DA0-ABE8-C726CE305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E0FBC-69CB-4769-8736-87D4B7D30F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4A4D58-9D5E-4439-821C-8449A4FA8E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2022-11-29T01:34:07Z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