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Fira Code" panose="020B0809050000020004" pitchFamily="49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QJCVV53Qdrtazwl4I3B/T1lv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2C49F2-9B36-4FC1-AD0C-073EAA5C8FE3}">
  <a:tblStyle styleId="{7B2C49F2-9B36-4FC1-AD0C-073EAA5C8FE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associação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um objeto está presente em uma sequência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5acd94546_0_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{7B2C49F2-9B36-4FC1-AD0C-073EAA5C8FE3}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"Curso de 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"limão"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frutas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2" name="Google Shape;112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associação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1" name="Google Shape;121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62CE73-ABB0-4494-889E-08915820E6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757D59-DFBB-42DB-9496-F69A45B049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1A1DC4-6D69-4E63-A0ED-EBF825BCF5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2022-11-29T01:35:52Z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