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entury Gothic" panose="020B0502020202020204" pitchFamily="34" charset="0"/>
      <p:regular r:id="rId35"/>
      <p:bold r:id="rId36"/>
      <p:italic r:id="rId37"/>
      <p:boldItalic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Fira Code" panose="020B0809050000020004" pitchFamily="49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hBqwmn6KKj1Nu6S2lk80BRpriF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C1119A-8656-4023-8230-2DC5251D5F3F}">
  <a:tblStyle styleId="{0DC1119A-8656-4023-8230-2DC5251D5F3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780014c4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2780014c4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780014c4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2780014c4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5bbdb0a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25bbdb0a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780014c47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2780014c47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780014c47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2780014c47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780014c47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2780014c47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780014c47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12780014c47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780014c4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12780014c4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780014c4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12780014c47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780014c47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780014c47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780014c4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2780014c4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b776533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1b776533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780014c4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2780014c4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2e536b8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122e536b8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5acd9454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5acd9454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780014c4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12780014c4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780014c4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2780014c4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Estruturas de repetição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780014c47_0_60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2780014c47_0_6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2780014c47_0_6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 for e a função built-in range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g12780014c47_0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12780014c47_0_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780014c47_0_8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comando for é usado para percorrer um objeto iterável. Faz sentido usar for quando sabemos o número exato de vezes que nosso bloco de código deve ser executado, ou quando queremos percorrer um objeto iterável.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780014c47_0_8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 for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780014c47_0_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bbdb0af8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25bbdb0af8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g125bbdb0af8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3" name="Google Shape;153;g125bbdb0af8_0_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{0DC1119A-8656-4023-8230-2DC5251D5F3F}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texto = input(</a:t>
                      </a:r>
                      <a:r>
                        <a:rPr lang="en-US" sz="1400" u="none" strike="noStrike" cap="non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"Informe um texto: "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VOGAIS = </a:t>
                      </a:r>
                      <a:r>
                        <a:rPr lang="en-US" sz="1400" u="none" strike="noStrike" cap="non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"AEIOU"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for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letra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in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texto: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	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letra.upper()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in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VOGAIS: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		print(letra, end=</a:t>
                      </a:r>
                      <a:r>
                        <a:rPr lang="en-US" sz="1400" u="none" strike="noStrike" cap="non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""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print()  </a:t>
                      </a:r>
                      <a:r>
                        <a:rPr lang="en-US" sz="1400" u="none" strike="noStrike" cap="none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adiciona uma quebra de linha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780014c47_0_12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2780014c47_0_12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for/else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g12780014c47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1" name="Google Shape;161;g12780014c47_0_12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{0DC1119A-8656-4023-8230-2DC5251D5F3F}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texto = input(</a:t>
                      </a:r>
                      <a:r>
                        <a:rPr lang="en-US" sz="1400" u="none" strike="noStrike" cap="non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"Informe um texto: "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VOGAIS = </a:t>
                      </a:r>
                      <a:r>
                        <a:rPr lang="en-US" sz="1400" u="none" strike="noStrike" cap="non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"AEIOU"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for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letra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in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texto: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	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letra.upper()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in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VOGAIS: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		print(letra, end=</a:t>
                      </a:r>
                      <a:r>
                        <a:rPr lang="en-US" sz="1400" u="none" strike="noStrike" cap="non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""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else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print()  </a:t>
                      </a:r>
                      <a:r>
                        <a:rPr lang="en-US" sz="1400" u="none" strike="noStrike" cap="none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adiciona uma quebra de linha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780014c47_0_9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Range é uma função built-in do Python, ela é usada para produzir uma sequência de números inteiros a partir de um ínicio (inclusivo) para um fim (exclusivo). Se usarmos range(i, j) será produzido: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i, i+1, i+2, i+3, ..., j-1.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Ela recebe 3 argumentos: stop (obrigatório), start (opcional) e step opcional.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2780014c47_0_9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range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g12780014c47_0_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780014c47_0_9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12780014c47_0_9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range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g12780014c47_0_9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6" name="Google Shape;176;g12780014c47_0_9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{0DC1119A-8656-4023-8230-2DC5251D5F3F}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range(stop) -&gt; range object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range(start, stop[, step]) -&gt; range object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list(range(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780014c47_0_1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12780014c47_0_1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Utilizando range com for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g12780014c47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4" name="Google Shape;184;g12780014c47_0_10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{0DC1119A-8656-4023-8230-2DC5251D5F3F}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range(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print(numero, end=</a:t>
                      </a:r>
                      <a:r>
                        <a:rPr lang="en-US" sz="1400" u="none" strike="noStrike" cap="non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"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exibindo a tabuada do 5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range(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51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print(numero, end=</a:t>
                      </a:r>
                      <a:r>
                        <a:rPr lang="en-US" sz="1400" u="none" strike="noStrike" cap="non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"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35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45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780014c47_0_3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g12780014c47_0_3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2780014c47_0_3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estruturas de repetição?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2780014c47_0_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193" name="Google Shape;193;g12780014c47_0_31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2780014c47_0_31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 for e a função built-in range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2780014c47_0_31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2780014c47_0_31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 while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780014c47_0_69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12780014c47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2780014c47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 while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4" name="Google Shape;204;g12780014c47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12780014c47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780014c47_0_1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comando while é usado para repetir um bloco de código várias vezes. Faz sentido usar while quando não sabemos o número exato de vezes que nosso bloco de código deve ser executado.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780014c47_0_1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 while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12780014c47_0_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as estruturas de repetição for e while e quando utilizá-las.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780014c47_0_5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2780014c47_0_5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while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2780014c47_0_5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0" name="Google Shape;220;g12780014c47_0_5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{0DC1119A-8656-4023-8230-2DC5251D5F3F}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opcao =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-1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while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opcao 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!=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opcao = int(input(</a:t>
                      </a:r>
                      <a:r>
                        <a:rPr lang="en-US" sz="1400" u="none" strike="noStrike" cap="non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"[1] Sacar \n[2] Extrato \n[0] Sair \n: "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))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opcao 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    print(</a:t>
                      </a:r>
                      <a:r>
                        <a:rPr lang="en-US" sz="1400" u="none" strike="noStrike" cap="non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"Sacando..."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elif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opcao 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    print(</a:t>
                      </a:r>
                      <a:r>
                        <a:rPr lang="en-US" sz="1400" u="none" strike="noStrike" cap="non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"Exibindo o extrato..."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b7765333a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1b7765333a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while/else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1b7765333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8" name="Google Shape;228;g11b7765333a_0_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{0DC1119A-8656-4023-8230-2DC5251D5F3F}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opcao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-1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while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opcao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opcao = int(input(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"[1] Sacar \n[2] Extrato \n[0] Sair \n: 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opcao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"Sacando..."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elif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opcao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"Exibindo o extrato..."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	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"Obrigado por usar nosso sistema bancário, até logo!"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780014c47_0_4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g12780014c47_0_4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12780014c47_0_4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estruturas de repetição?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12780014c47_0_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sp>
        <p:nvSpPr>
          <p:cNvPr id="237" name="Google Shape;237;g12780014c47_0_42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2780014c47_0_42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 for e a função built-in range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12780014c47_0_42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2780014c47_0_42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 while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6" name="Google Shape;246;g122e536b825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122e536b825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248" name="Google Shape;248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https://github.com/guicarvalho/trilha-python-dio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5" name="Google Shape;25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2" name="Google Shape;26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estruturas de repetição?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 for e a função built-in range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 while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estruturas de repetição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estruturas utilizadas para repetir um trecho de código um determinado número de vezes. Esse número pode ser conhecido previamente ou determinado através de uma expressão lógica.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estruturas de repetição?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5acd94546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125acd94546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 sem repetição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" name="Google Shape;108;g125acd94546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9" name="Google Shape;109;g125acd94546_0_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{0DC1119A-8656-4023-8230-2DC5251D5F3F}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Receba um número do teclado e exiba os 2 números seguintes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 = int(input(</a:t>
                      </a:r>
                      <a:r>
                        <a:rPr lang="en-US" sz="1400" u="none" strike="noStrike" cap="non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"Informe um número inteiro: "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))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print(a)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 +=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print(a)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 +=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print(a)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780014c47_0_7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2780014c47_0_7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 com repetição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6" name="Google Shape;116;g12780014c47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7" name="Google Shape;117;g12780014c47_0_7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{0DC1119A-8656-4023-8230-2DC5251D5F3F}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Receba um número do teclado e exiba os 2 números seguintes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 = int(input(</a:t>
                      </a:r>
                      <a:r>
                        <a:rPr lang="en-US" sz="1400" u="none" strike="noStrike" cap="non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"Informe um número inteiro: "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))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print(a)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repita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vezes: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a +=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print(a)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780014c47_0_2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2780014c47_0_2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2780014c47_0_2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estruturas de repetição?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2780014c47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126" name="Google Shape;126;g12780014c47_0_20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2780014c47_0_20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 for e a função built-in range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2780014c47_0_20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12780014c47_0_20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 while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EFE1CF-1841-4C27-8B4B-6F3848EB539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87C644E-777D-4FF9-AAE5-A4DB90E79A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ADE9AD-3919-4FCE-83DE-1BD3573075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25</Slides>
  <Notes>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2022-11-29T02:34:37Z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