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24" r:id="rId46"/>
    <p:sldId id="323" r:id="rId47"/>
    <p:sldId id="322" r:id="rId48"/>
    <p:sldId id="321" r:id="rId49"/>
    <p:sldId id="320" r:id="rId50"/>
    <p:sldId id="319" r:id="rId51"/>
    <p:sldId id="318" r:id="rId52"/>
    <p:sldId id="317" r:id="rId53"/>
    <p:sldId id="316" r:id="rId54"/>
    <p:sldId id="315" r:id="rId55"/>
    <p:sldId id="314" r:id="rId56"/>
    <p:sldId id="313" r:id="rId57"/>
    <p:sldId id="312" r:id="rId58"/>
    <p:sldId id="311" r:id="rId59"/>
    <p:sldId id="310" r:id="rId60"/>
    <p:sldId id="309" r:id="rId61"/>
    <p:sldId id="308" r:id="rId62"/>
    <p:sldId id="307" r:id="rId63"/>
    <p:sldId id="306" r:id="rId64"/>
    <p:sldId id="305" r:id="rId65"/>
    <p:sldId id="304" r:id="rId66"/>
    <p:sldId id="303" r:id="rId67"/>
    <p:sldId id="302" r:id="rId68"/>
    <p:sldId id="301" r:id="rId69"/>
    <p:sldId id="300" r:id="rId70"/>
    <p:sldId id="299" r:id="rId71"/>
    <p:sldId id="298" r:id="rId72"/>
    <p:sldId id="358" r:id="rId73"/>
    <p:sldId id="357" r:id="rId74"/>
    <p:sldId id="356" r:id="rId75"/>
    <p:sldId id="355" r:id="rId76"/>
    <p:sldId id="354" r:id="rId77"/>
    <p:sldId id="353" r:id="rId78"/>
    <p:sldId id="352" r:id="rId79"/>
    <p:sldId id="351" r:id="rId80"/>
    <p:sldId id="350" r:id="rId81"/>
    <p:sldId id="349" r:id="rId82"/>
    <p:sldId id="348" r:id="rId83"/>
    <p:sldId id="347" r:id="rId84"/>
    <p:sldId id="346" r:id="rId85"/>
    <p:sldId id="345" r:id="rId86"/>
    <p:sldId id="344" r:id="rId87"/>
    <p:sldId id="343" r:id="rId88"/>
    <p:sldId id="342" r:id="rId89"/>
    <p:sldId id="341" r:id="rId90"/>
    <p:sldId id="340" r:id="rId91"/>
    <p:sldId id="339" r:id="rId92"/>
    <p:sldId id="338" r:id="rId93"/>
    <p:sldId id="337" r:id="rId94"/>
    <p:sldId id="336" r:id="rId95"/>
    <p:sldId id="335" r:id="rId96"/>
    <p:sldId id="334" r:id="rId97"/>
    <p:sldId id="333" r:id="rId98"/>
    <p:sldId id="332" r:id="rId99"/>
    <p:sldId id="331" r:id="rId100"/>
    <p:sldId id="330" r:id="rId101"/>
    <p:sldId id="329" r:id="rId102"/>
    <p:sldId id="328" r:id="rId103"/>
    <p:sldId id="327" r:id="rId104"/>
    <p:sldId id="326" r:id="rId105"/>
    <p:sldId id="390" r:id="rId106"/>
    <p:sldId id="389" r:id="rId107"/>
    <p:sldId id="388" r:id="rId108"/>
    <p:sldId id="387" r:id="rId109"/>
    <p:sldId id="386" r:id="rId110"/>
    <p:sldId id="385" r:id="rId111"/>
    <p:sldId id="384" r:id="rId112"/>
    <p:sldId id="383" r:id="rId113"/>
    <p:sldId id="382" r:id="rId114"/>
    <p:sldId id="381" r:id="rId115"/>
    <p:sldId id="380" r:id="rId116"/>
    <p:sldId id="379" r:id="rId117"/>
    <p:sldId id="378" r:id="rId118"/>
    <p:sldId id="377" r:id="rId119"/>
    <p:sldId id="376" r:id="rId120"/>
    <p:sldId id="375" r:id="rId121"/>
    <p:sldId id="374" r:id="rId122"/>
    <p:sldId id="373" r:id="rId123"/>
    <p:sldId id="372" r:id="rId124"/>
    <p:sldId id="371" r:id="rId125"/>
    <p:sldId id="370" r:id="rId126"/>
    <p:sldId id="369" r:id="rId127"/>
    <p:sldId id="368" r:id="rId128"/>
    <p:sldId id="367" r:id="rId129"/>
    <p:sldId id="366" r:id="rId130"/>
    <p:sldId id="365" r:id="rId131"/>
    <p:sldId id="364" r:id="rId132"/>
    <p:sldId id="363" r:id="rId133"/>
    <p:sldId id="362" r:id="rId134"/>
    <p:sldId id="361" r:id="rId135"/>
    <p:sldId id="360" r:id="rId136"/>
    <p:sldId id="416" r:id="rId137"/>
    <p:sldId id="415" r:id="rId138"/>
    <p:sldId id="414" r:id="rId139"/>
    <p:sldId id="413" r:id="rId140"/>
    <p:sldId id="412" r:id="rId141"/>
    <p:sldId id="411" r:id="rId142"/>
    <p:sldId id="410" r:id="rId143"/>
    <p:sldId id="409" r:id="rId144"/>
    <p:sldId id="408" r:id="rId145"/>
    <p:sldId id="407" r:id="rId146"/>
    <p:sldId id="406" r:id="rId147"/>
    <p:sldId id="405" r:id="rId148"/>
    <p:sldId id="404" r:id="rId149"/>
    <p:sldId id="403" r:id="rId150"/>
    <p:sldId id="402" r:id="rId151"/>
    <p:sldId id="401" r:id="rId152"/>
    <p:sldId id="400" r:id="rId153"/>
    <p:sldId id="399" r:id="rId154"/>
    <p:sldId id="398" r:id="rId155"/>
    <p:sldId id="397" r:id="rId156"/>
    <p:sldId id="396" r:id="rId157"/>
    <p:sldId id="395" r:id="rId158"/>
    <p:sldId id="394" r:id="rId159"/>
    <p:sldId id="393" r:id="rId160"/>
    <p:sldId id="392" r:id="rId16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3"/>
      <p:bold r:id="rId164"/>
      <p:italic r:id="rId165"/>
      <p:boldItalic r:id="rId166"/>
    </p:embeddedFont>
    <p:embeddedFont>
      <p:font typeface="Century Gothic" panose="020B0604020202020204" charset="0"/>
      <p:regular r:id="rId167"/>
      <p:bold r:id="rId168"/>
      <p:italic r:id="rId169"/>
      <p:boldItalic r:id="rId170"/>
    </p:embeddedFont>
    <p:embeddedFont>
      <p:font typeface="Consolas" panose="020B0609020204030204" pitchFamily="49" charset="0"/>
      <p:regular r:id="rId171"/>
      <p:bold r:id="rId172"/>
      <p:italic r:id="rId173"/>
      <p:boldItalic r:id="rId174"/>
    </p:embeddedFont>
    <p:embeddedFont>
      <p:font typeface="Fira Code" panose="020B0604020202020204" charset="0"/>
      <p:regular r:id="rId175"/>
      <p:bold r:id="rId1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7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C7C9D-9416-F403-FED1-5512135D1FC2}" v="29" dt="2022-09-09T13:46:33.863"/>
    <p1510:client id="{D576305C-ADBC-F4A7-655A-C31AE06533F1}" v="95" dt="2022-09-09T13:40:52.719"/>
  </p1510:revLst>
</p1510:revInfo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font" Target="fonts/font8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tableStyles" Target="tableStyle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font" Target="fonts/font9.fntdata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microsoft.com/office/2016/11/relationships/changesInfo" Target="changesInfos/changesInfo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customschemas.google.com/relationships/presentationmetadata" Target="metadata"/><Relationship Id="rId172" Type="http://schemas.openxmlformats.org/officeDocument/2006/relationships/font" Target="fonts/font10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font" Target="fonts/font5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notesMaster" Target="notesMasters/notesMaster1.xml"/><Relationship Id="rId183" Type="http://schemas.microsoft.com/office/2015/10/relationships/revisionInfo" Target="revisionInfo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font" Target="fonts/font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font" Target="fonts/font12.fntdata"/><Relationship Id="rId179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font" Target="fonts/font2.fntdata"/><Relationship Id="rId16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theme" Target="theme/theme1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font" Target="fonts/font13.fntdata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font" Target="fonts/font3.fntdata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font" Target="fonts/font14.fntdata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font" Target="fonts/font4.fntdata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7D9C7C9D-9416-F403-FED1-5512135D1FC2}"/>
    <pc:docChg chg="addSld delSld">
      <pc:chgData name="Nubia Rossi Pavelqueires" userId="S::nubia@dio.me::9fb62b5b-6910-4da4-98ef-a6355beee27e" providerId="AD" clId="Web-{7D9C7C9D-9416-F403-FED1-5512135D1FC2}" dt="2022-09-09T13:46:33.863" v="28"/>
      <pc:docMkLst>
        <pc:docMk/>
      </pc:docMkLst>
      <pc:sldChg chg="del">
        <pc:chgData name="Nubia Rossi Pavelqueires" userId="S::nubia@dio.me::9fb62b5b-6910-4da4-98ef-a6355beee27e" providerId="AD" clId="Web-{7D9C7C9D-9416-F403-FED1-5512135D1FC2}" dt="2022-09-09T13:46:33.863" v="28"/>
        <pc:sldMkLst>
          <pc:docMk/>
          <pc:sldMk cId="3725395614" sldId="325"/>
        </pc:sldMkLst>
      </pc:sldChg>
      <pc:sldChg chg="del">
        <pc:chgData name="Nubia Rossi Pavelqueires" userId="S::nubia@dio.me::9fb62b5b-6910-4da4-98ef-a6355beee27e" providerId="AD" clId="Web-{7D9C7C9D-9416-F403-FED1-5512135D1FC2}" dt="2022-09-09T13:46:10.440" v="27"/>
        <pc:sldMkLst>
          <pc:docMk/>
          <pc:sldMk cId="2374884390" sldId="359"/>
        </pc:sldMkLst>
      </pc:sldChg>
      <pc:sldChg chg="new del">
        <pc:chgData name="Nubia Rossi Pavelqueires" userId="S::nubia@dio.me::9fb62b5b-6910-4da4-98ef-a6355beee27e" providerId="AD" clId="Web-{7D9C7C9D-9416-F403-FED1-5512135D1FC2}" dt="2022-09-09T13:45:34.096" v="26"/>
        <pc:sldMkLst>
          <pc:docMk/>
          <pc:sldMk cId="2317280729" sldId="391"/>
        </pc:sldMkLst>
      </pc:sldChg>
      <pc:sldChg chg="add">
        <pc:chgData name="Nubia Rossi Pavelqueires" userId="S::nubia@dio.me::9fb62b5b-6910-4da4-98ef-a6355beee27e" providerId="AD" clId="Web-{7D9C7C9D-9416-F403-FED1-5512135D1FC2}" dt="2022-09-09T13:44:36.282" v="1"/>
        <pc:sldMkLst>
          <pc:docMk/>
          <pc:sldMk cId="2110535679" sldId="392"/>
        </pc:sldMkLst>
      </pc:sldChg>
      <pc:sldChg chg="add">
        <pc:chgData name="Nubia Rossi Pavelqueires" userId="S::nubia@dio.me::9fb62b5b-6910-4da4-98ef-a6355beee27e" providerId="AD" clId="Web-{7D9C7C9D-9416-F403-FED1-5512135D1FC2}" dt="2022-09-09T13:44:36.344" v="2"/>
        <pc:sldMkLst>
          <pc:docMk/>
          <pc:sldMk cId="4167074387" sldId="393"/>
        </pc:sldMkLst>
      </pc:sldChg>
      <pc:sldChg chg="add">
        <pc:chgData name="Nubia Rossi Pavelqueires" userId="S::nubia@dio.me::9fb62b5b-6910-4da4-98ef-a6355beee27e" providerId="AD" clId="Web-{7D9C7C9D-9416-F403-FED1-5512135D1FC2}" dt="2022-09-09T13:44:36.391" v="3"/>
        <pc:sldMkLst>
          <pc:docMk/>
          <pc:sldMk cId="3402723461" sldId="394"/>
        </pc:sldMkLst>
      </pc:sldChg>
      <pc:sldChg chg="add">
        <pc:chgData name="Nubia Rossi Pavelqueires" userId="S::nubia@dio.me::9fb62b5b-6910-4da4-98ef-a6355beee27e" providerId="AD" clId="Web-{7D9C7C9D-9416-F403-FED1-5512135D1FC2}" dt="2022-09-09T13:44:36.485" v="4"/>
        <pc:sldMkLst>
          <pc:docMk/>
          <pc:sldMk cId="948100849" sldId="395"/>
        </pc:sldMkLst>
      </pc:sldChg>
      <pc:sldChg chg="add">
        <pc:chgData name="Nubia Rossi Pavelqueires" userId="S::nubia@dio.me::9fb62b5b-6910-4da4-98ef-a6355beee27e" providerId="AD" clId="Web-{7D9C7C9D-9416-F403-FED1-5512135D1FC2}" dt="2022-09-09T13:44:36.594" v="5"/>
        <pc:sldMkLst>
          <pc:docMk/>
          <pc:sldMk cId="3433884572" sldId="396"/>
        </pc:sldMkLst>
      </pc:sldChg>
      <pc:sldChg chg="add">
        <pc:chgData name="Nubia Rossi Pavelqueires" userId="S::nubia@dio.me::9fb62b5b-6910-4da4-98ef-a6355beee27e" providerId="AD" clId="Web-{7D9C7C9D-9416-F403-FED1-5512135D1FC2}" dt="2022-09-09T13:44:36.688" v="6"/>
        <pc:sldMkLst>
          <pc:docMk/>
          <pc:sldMk cId="3168744285" sldId="397"/>
        </pc:sldMkLst>
      </pc:sldChg>
      <pc:sldChg chg="add">
        <pc:chgData name="Nubia Rossi Pavelqueires" userId="S::nubia@dio.me::9fb62b5b-6910-4da4-98ef-a6355beee27e" providerId="AD" clId="Web-{7D9C7C9D-9416-F403-FED1-5512135D1FC2}" dt="2022-09-09T13:44:36.844" v="7"/>
        <pc:sldMkLst>
          <pc:docMk/>
          <pc:sldMk cId="2236588424" sldId="398"/>
        </pc:sldMkLst>
      </pc:sldChg>
      <pc:sldChg chg="add">
        <pc:chgData name="Nubia Rossi Pavelqueires" userId="S::nubia@dio.me::9fb62b5b-6910-4da4-98ef-a6355beee27e" providerId="AD" clId="Web-{7D9C7C9D-9416-F403-FED1-5512135D1FC2}" dt="2022-09-09T13:44:36.954" v="8"/>
        <pc:sldMkLst>
          <pc:docMk/>
          <pc:sldMk cId="513762924" sldId="399"/>
        </pc:sldMkLst>
      </pc:sldChg>
      <pc:sldChg chg="add">
        <pc:chgData name="Nubia Rossi Pavelqueires" userId="S::nubia@dio.me::9fb62b5b-6910-4da4-98ef-a6355beee27e" providerId="AD" clId="Web-{7D9C7C9D-9416-F403-FED1-5512135D1FC2}" dt="2022-09-09T13:44:37.047" v="9"/>
        <pc:sldMkLst>
          <pc:docMk/>
          <pc:sldMk cId="2564434861" sldId="400"/>
        </pc:sldMkLst>
      </pc:sldChg>
      <pc:sldChg chg="add">
        <pc:chgData name="Nubia Rossi Pavelqueires" userId="S::nubia@dio.me::9fb62b5b-6910-4da4-98ef-a6355beee27e" providerId="AD" clId="Web-{7D9C7C9D-9416-F403-FED1-5512135D1FC2}" dt="2022-09-09T13:44:37.141" v="10"/>
        <pc:sldMkLst>
          <pc:docMk/>
          <pc:sldMk cId="3397294250" sldId="401"/>
        </pc:sldMkLst>
      </pc:sldChg>
      <pc:sldChg chg="add">
        <pc:chgData name="Nubia Rossi Pavelqueires" userId="S::nubia@dio.me::9fb62b5b-6910-4da4-98ef-a6355beee27e" providerId="AD" clId="Web-{7D9C7C9D-9416-F403-FED1-5512135D1FC2}" dt="2022-09-09T13:44:37.219" v="11"/>
        <pc:sldMkLst>
          <pc:docMk/>
          <pc:sldMk cId="1326739468" sldId="402"/>
        </pc:sldMkLst>
      </pc:sldChg>
      <pc:sldChg chg="add">
        <pc:chgData name="Nubia Rossi Pavelqueires" userId="S::nubia@dio.me::9fb62b5b-6910-4da4-98ef-a6355beee27e" providerId="AD" clId="Web-{7D9C7C9D-9416-F403-FED1-5512135D1FC2}" dt="2022-09-09T13:44:37.297" v="12"/>
        <pc:sldMkLst>
          <pc:docMk/>
          <pc:sldMk cId="2277152658" sldId="403"/>
        </pc:sldMkLst>
      </pc:sldChg>
      <pc:sldChg chg="add">
        <pc:chgData name="Nubia Rossi Pavelqueires" userId="S::nubia@dio.me::9fb62b5b-6910-4da4-98ef-a6355beee27e" providerId="AD" clId="Web-{7D9C7C9D-9416-F403-FED1-5512135D1FC2}" dt="2022-09-09T13:44:37.391" v="13"/>
        <pc:sldMkLst>
          <pc:docMk/>
          <pc:sldMk cId="153530817" sldId="404"/>
        </pc:sldMkLst>
      </pc:sldChg>
      <pc:sldChg chg="add">
        <pc:chgData name="Nubia Rossi Pavelqueires" userId="S::nubia@dio.me::9fb62b5b-6910-4da4-98ef-a6355beee27e" providerId="AD" clId="Web-{7D9C7C9D-9416-F403-FED1-5512135D1FC2}" dt="2022-09-09T13:44:37.454" v="14"/>
        <pc:sldMkLst>
          <pc:docMk/>
          <pc:sldMk cId="1369052549" sldId="405"/>
        </pc:sldMkLst>
      </pc:sldChg>
      <pc:sldChg chg="add">
        <pc:chgData name="Nubia Rossi Pavelqueires" userId="S::nubia@dio.me::9fb62b5b-6910-4da4-98ef-a6355beee27e" providerId="AD" clId="Web-{7D9C7C9D-9416-F403-FED1-5512135D1FC2}" dt="2022-09-09T13:44:37.547" v="15"/>
        <pc:sldMkLst>
          <pc:docMk/>
          <pc:sldMk cId="3615968354" sldId="406"/>
        </pc:sldMkLst>
      </pc:sldChg>
      <pc:sldChg chg="add">
        <pc:chgData name="Nubia Rossi Pavelqueires" userId="S::nubia@dio.me::9fb62b5b-6910-4da4-98ef-a6355beee27e" providerId="AD" clId="Web-{7D9C7C9D-9416-F403-FED1-5512135D1FC2}" dt="2022-09-09T13:44:37.610" v="16"/>
        <pc:sldMkLst>
          <pc:docMk/>
          <pc:sldMk cId="671147350" sldId="407"/>
        </pc:sldMkLst>
      </pc:sldChg>
      <pc:sldChg chg="add">
        <pc:chgData name="Nubia Rossi Pavelqueires" userId="S::nubia@dio.me::9fb62b5b-6910-4da4-98ef-a6355beee27e" providerId="AD" clId="Web-{7D9C7C9D-9416-F403-FED1-5512135D1FC2}" dt="2022-09-09T13:44:37.688" v="17"/>
        <pc:sldMkLst>
          <pc:docMk/>
          <pc:sldMk cId="1786875089" sldId="408"/>
        </pc:sldMkLst>
      </pc:sldChg>
      <pc:sldChg chg="add">
        <pc:chgData name="Nubia Rossi Pavelqueires" userId="S::nubia@dio.me::9fb62b5b-6910-4da4-98ef-a6355beee27e" providerId="AD" clId="Web-{7D9C7C9D-9416-F403-FED1-5512135D1FC2}" dt="2022-09-09T13:44:37.750" v="18"/>
        <pc:sldMkLst>
          <pc:docMk/>
          <pc:sldMk cId="4112647654" sldId="409"/>
        </pc:sldMkLst>
      </pc:sldChg>
      <pc:sldChg chg="add">
        <pc:chgData name="Nubia Rossi Pavelqueires" userId="S::nubia@dio.me::9fb62b5b-6910-4da4-98ef-a6355beee27e" providerId="AD" clId="Web-{7D9C7C9D-9416-F403-FED1-5512135D1FC2}" dt="2022-09-09T13:44:37.829" v="19"/>
        <pc:sldMkLst>
          <pc:docMk/>
          <pc:sldMk cId="541604352" sldId="410"/>
        </pc:sldMkLst>
      </pc:sldChg>
      <pc:sldChg chg="add">
        <pc:chgData name="Nubia Rossi Pavelqueires" userId="S::nubia@dio.me::9fb62b5b-6910-4da4-98ef-a6355beee27e" providerId="AD" clId="Web-{7D9C7C9D-9416-F403-FED1-5512135D1FC2}" dt="2022-09-09T13:44:37.922" v="20"/>
        <pc:sldMkLst>
          <pc:docMk/>
          <pc:sldMk cId="2670791048" sldId="411"/>
        </pc:sldMkLst>
      </pc:sldChg>
      <pc:sldChg chg="add">
        <pc:chgData name="Nubia Rossi Pavelqueires" userId="S::nubia@dio.me::9fb62b5b-6910-4da4-98ef-a6355beee27e" providerId="AD" clId="Web-{7D9C7C9D-9416-F403-FED1-5512135D1FC2}" dt="2022-09-09T13:44:37.969" v="21"/>
        <pc:sldMkLst>
          <pc:docMk/>
          <pc:sldMk cId="1683531508" sldId="412"/>
        </pc:sldMkLst>
      </pc:sldChg>
      <pc:sldChg chg="add">
        <pc:chgData name="Nubia Rossi Pavelqueires" userId="S::nubia@dio.me::9fb62b5b-6910-4da4-98ef-a6355beee27e" providerId="AD" clId="Web-{7D9C7C9D-9416-F403-FED1-5512135D1FC2}" dt="2022-09-09T13:44:38.016" v="22"/>
        <pc:sldMkLst>
          <pc:docMk/>
          <pc:sldMk cId="3712358707" sldId="413"/>
        </pc:sldMkLst>
      </pc:sldChg>
      <pc:sldChg chg="add">
        <pc:chgData name="Nubia Rossi Pavelqueires" userId="S::nubia@dio.me::9fb62b5b-6910-4da4-98ef-a6355beee27e" providerId="AD" clId="Web-{7D9C7C9D-9416-F403-FED1-5512135D1FC2}" dt="2022-09-09T13:44:38.063" v="23"/>
        <pc:sldMkLst>
          <pc:docMk/>
          <pc:sldMk cId="2068594706" sldId="414"/>
        </pc:sldMkLst>
      </pc:sldChg>
      <pc:sldChg chg="add">
        <pc:chgData name="Nubia Rossi Pavelqueires" userId="S::nubia@dio.me::9fb62b5b-6910-4da4-98ef-a6355beee27e" providerId="AD" clId="Web-{7D9C7C9D-9416-F403-FED1-5512135D1FC2}" dt="2022-09-09T13:44:38.110" v="24"/>
        <pc:sldMkLst>
          <pc:docMk/>
          <pc:sldMk cId="1692489856" sldId="415"/>
        </pc:sldMkLst>
      </pc:sldChg>
      <pc:sldChg chg="add">
        <pc:chgData name="Nubia Rossi Pavelqueires" userId="S::nubia@dio.me::9fb62b5b-6910-4da4-98ef-a6355beee27e" providerId="AD" clId="Web-{7D9C7C9D-9416-F403-FED1-5512135D1FC2}" dt="2022-09-09T13:44:38.157" v="25"/>
        <pc:sldMkLst>
          <pc:docMk/>
          <pc:sldMk cId="3573982110" sldId="416"/>
        </pc:sldMkLst>
      </pc:sldChg>
    </pc:docChg>
  </pc:docChgLst>
  <pc:docChgLst>
    <pc:chgData name="Nubia Rossi Pavelqueires" userId="S::nubia@dio.me::9fb62b5b-6910-4da4-98ef-a6355beee27e" providerId="AD" clId="Web-{D576305C-ADBC-F4A7-655A-C31AE06533F1}"/>
    <pc:docChg chg="addSld delSld">
      <pc:chgData name="Nubia Rossi Pavelqueires" userId="S::nubia@dio.me::9fb62b5b-6910-4da4-98ef-a6355beee27e" providerId="AD" clId="Web-{D576305C-ADBC-F4A7-655A-C31AE06533F1}" dt="2022-09-09T13:40:52.719" v="94"/>
      <pc:docMkLst>
        <pc:docMk/>
      </pc:docMkLst>
      <pc:sldChg chg="new del">
        <pc:chgData name="Nubia Rossi Pavelqueires" userId="S::nubia@dio.me::9fb62b5b-6910-4da4-98ef-a6355beee27e" providerId="AD" clId="Web-{D576305C-ADBC-F4A7-655A-C31AE06533F1}" dt="2022-09-09T13:37:14.386" v="28"/>
        <pc:sldMkLst>
          <pc:docMk/>
          <pc:sldMk cId="2617033364" sldId="297"/>
        </pc:sldMkLst>
      </pc:sldChg>
      <pc:sldChg chg="add">
        <pc:chgData name="Nubia Rossi Pavelqueires" userId="S::nubia@dio.me::9fb62b5b-6910-4da4-98ef-a6355beee27e" providerId="AD" clId="Web-{D576305C-ADBC-F4A7-655A-C31AE06533F1}" dt="2022-09-09T13:35:54.072" v="1"/>
        <pc:sldMkLst>
          <pc:docMk/>
          <pc:sldMk cId="503515222" sldId="298"/>
        </pc:sldMkLst>
      </pc:sldChg>
      <pc:sldChg chg="add">
        <pc:chgData name="Nubia Rossi Pavelqueires" userId="S::nubia@dio.me::9fb62b5b-6910-4da4-98ef-a6355beee27e" providerId="AD" clId="Web-{D576305C-ADBC-F4A7-655A-C31AE06533F1}" dt="2022-09-09T13:35:54.150" v="2"/>
        <pc:sldMkLst>
          <pc:docMk/>
          <pc:sldMk cId="165152331" sldId="299"/>
        </pc:sldMkLst>
      </pc:sldChg>
      <pc:sldChg chg="add">
        <pc:chgData name="Nubia Rossi Pavelqueires" userId="S::nubia@dio.me::9fb62b5b-6910-4da4-98ef-a6355beee27e" providerId="AD" clId="Web-{D576305C-ADBC-F4A7-655A-C31AE06533F1}" dt="2022-09-09T13:35:54.212" v="3"/>
        <pc:sldMkLst>
          <pc:docMk/>
          <pc:sldMk cId="688240538" sldId="300"/>
        </pc:sldMkLst>
      </pc:sldChg>
      <pc:sldChg chg="add">
        <pc:chgData name="Nubia Rossi Pavelqueires" userId="S::nubia@dio.me::9fb62b5b-6910-4da4-98ef-a6355beee27e" providerId="AD" clId="Web-{D576305C-ADBC-F4A7-655A-C31AE06533F1}" dt="2022-09-09T13:35:54.275" v="4"/>
        <pc:sldMkLst>
          <pc:docMk/>
          <pc:sldMk cId="232395354" sldId="301"/>
        </pc:sldMkLst>
      </pc:sldChg>
      <pc:sldChg chg="add">
        <pc:chgData name="Nubia Rossi Pavelqueires" userId="S::nubia@dio.me::9fb62b5b-6910-4da4-98ef-a6355beee27e" providerId="AD" clId="Web-{D576305C-ADBC-F4A7-655A-C31AE06533F1}" dt="2022-09-09T13:35:54.369" v="5"/>
        <pc:sldMkLst>
          <pc:docMk/>
          <pc:sldMk cId="3306280437" sldId="302"/>
        </pc:sldMkLst>
      </pc:sldChg>
      <pc:sldChg chg="add">
        <pc:chgData name="Nubia Rossi Pavelqueires" userId="S::nubia@dio.me::9fb62b5b-6910-4da4-98ef-a6355beee27e" providerId="AD" clId="Web-{D576305C-ADBC-F4A7-655A-C31AE06533F1}" dt="2022-09-09T13:35:54.447" v="6"/>
        <pc:sldMkLst>
          <pc:docMk/>
          <pc:sldMk cId="1894734575" sldId="303"/>
        </pc:sldMkLst>
      </pc:sldChg>
      <pc:sldChg chg="add">
        <pc:chgData name="Nubia Rossi Pavelqueires" userId="S::nubia@dio.me::9fb62b5b-6910-4da4-98ef-a6355beee27e" providerId="AD" clId="Web-{D576305C-ADBC-F4A7-655A-C31AE06533F1}" dt="2022-09-09T13:35:54.509" v="7"/>
        <pc:sldMkLst>
          <pc:docMk/>
          <pc:sldMk cId="4212426048" sldId="304"/>
        </pc:sldMkLst>
      </pc:sldChg>
      <pc:sldChg chg="add">
        <pc:chgData name="Nubia Rossi Pavelqueires" userId="S::nubia@dio.me::9fb62b5b-6910-4da4-98ef-a6355beee27e" providerId="AD" clId="Web-{D576305C-ADBC-F4A7-655A-C31AE06533F1}" dt="2022-09-09T13:35:54.572" v="8"/>
        <pc:sldMkLst>
          <pc:docMk/>
          <pc:sldMk cId="1000520627" sldId="305"/>
        </pc:sldMkLst>
      </pc:sldChg>
      <pc:sldChg chg="add">
        <pc:chgData name="Nubia Rossi Pavelqueires" userId="S::nubia@dio.me::9fb62b5b-6910-4da4-98ef-a6355beee27e" providerId="AD" clId="Web-{D576305C-ADBC-F4A7-655A-C31AE06533F1}" dt="2022-09-09T13:35:54.650" v="9"/>
        <pc:sldMkLst>
          <pc:docMk/>
          <pc:sldMk cId="400971885" sldId="306"/>
        </pc:sldMkLst>
      </pc:sldChg>
      <pc:sldChg chg="add">
        <pc:chgData name="Nubia Rossi Pavelqueires" userId="S::nubia@dio.me::9fb62b5b-6910-4da4-98ef-a6355beee27e" providerId="AD" clId="Web-{D576305C-ADBC-F4A7-655A-C31AE06533F1}" dt="2022-09-09T13:35:54.728" v="10"/>
        <pc:sldMkLst>
          <pc:docMk/>
          <pc:sldMk cId="3167392846" sldId="307"/>
        </pc:sldMkLst>
      </pc:sldChg>
      <pc:sldChg chg="add">
        <pc:chgData name="Nubia Rossi Pavelqueires" userId="S::nubia@dio.me::9fb62b5b-6910-4da4-98ef-a6355beee27e" providerId="AD" clId="Web-{D576305C-ADBC-F4A7-655A-C31AE06533F1}" dt="2022-09-09T13:35:54.806" v="11"/>
        <pc:sldMkLst>
          <pc:docMk/>
          <pc:sldMk cId="3896494031" sldId="308"/>
        </pc:sldMkLst>
      </pc:sldChg>
      <pc:sldChg chg="add">
        <pc:chgData name="Nubia Rossi Pavelqueires" userId="S::nubia@dio.me::9fb62b5b-6910-4da4-98ef-a6355beee27e" providerId="AD" clId="Web-{D576305C-ADBC-F4A7-655A-C31AE06533F1}" dt="2022-09-09T13:35:54.869" v="12"/>
        <pc:sldMkLst>
          <pc:docMk/>
          <pc:sldMk cId="2210040020" sldId="309"/>
        </pc:sldMkLst>
      </pc:sldChg>
      <pc:sldChg chg="add">
        <pc:chgData name="Nubia Rossi Pavelqueires" userId="S::nubia@dio.me::9fb62b5b-6910-4da4-98ef-a6355beee27e" providerId="AD" clId="Web-{D576305C-ADBC-F4A7-655A-C31AE06533F1}" dt="2022-09-09T13:35:54.947" v="13"/>
        <pc:sldMkLst>
          <pc:docMk/>
          <pc:sldMk cId="2200287059" sldId="310"/>
        </pc:sldMkLst>
      </pc:sldChg>
      <pc:sldChg chg="add">
        <pc:chgData name="Nubia Rossi Pavelqueires" userId="S::nubia@dio.me::9fb62b5b-6910-4da4-98ef-a6355beee27e" providerId="AD" clId="Web-{D576305C-ADBC-F4A7-655A-C31AE06533F1}" dt="2022-09-09T13:35:55.056" v="14"/>
        <pc:sldMkLst>
          <pc:docMk/>
          <pc:sldMk cId="1007503672" sldId="311"/>
        </pc:sldMkLst>
      </pc:sldChg>
      <pc:sldChg chg="add">
        <pc:chgData name="Nubia Rossi Pavelqueires" userId="S::nubia@dio.me::9fb62b5b-6910-4da4-98ef-a6355beee27e" providerId="AD" clId="Web-{D576305C-ADBC-F4A7-655A-C31AE06533F1}" dt="2022-09-09T13:35:55.150" v="15"/>
        <pc:sldMkLst>
          <pc:docMk/>
          <pc:sldMk cId="398382299" sldId="312"/>
        </pc:sldMkLst>
      </pc:sldChg>
      <pc:sldChg chg="add">
        <pc:chgData name="Nubia Rossi Pavelqueires" userId="S::nubia@dio.me::9fb62b5b-6910-4da4-98ef-a6355beee27e" providerId="AD" clId="Web-{D576305C-ADBC-F4A7-655A-C31AE06533F1}" dt="2022-09-09T13:35:55.228" v="16"/>
        <pc:sldMkLst>
          <pc:docMk/>
          <pc:sldMk cId="1489944510" sldId="313"/>
        </pc:sldMkLst>
      </pc:sldChg>
      <pc:sldChg chg="add">
        <pc:chgData name="Nubia Rossi Pavelqueires" userId="S::nubia@dio.me::9fb62b5b-6910-4da4-98ef-a6355beee27e" providerId="AD" clId="Web-{D576305C-ADBC-F4A7-655A-C31AE06533F1}" dt="2022-09-09T13:35:55.322" v="17"/>
        <pc:sldMkLst>
          <pc:docMk/>
          <pc:sldMk cId="3406728061" sldId="314"/>
        </pc:sldMkLst>
      </pc:sldChg>
      <pc:sldChg chg="add">
        <pc:chgData name="Nubia Rossi Pavelqueires" userId="S::nubia@dio.me::9fb62b5b-6910-4da4-98ef-a6355beee27e" providerId="AD" clId="Web-{D576305C-ADBC-F4A7-655A-C31AE06533F1}" dt="2022-09-09T13:35:55.400" v="18"/>
        <pc:sldMkLst>
          <pc:docMk/>
          <pc:sldMk cId="342506357" sldId="315"/>
        </pc:sldMkLst>
      </pc:sldChg>
      <pc:sldChg chg="add">
        <pc:chgData name="Nubia Rossi Pavelqueires" userId="S::nubia@dio.me::9fb62b5b-6910-4da4-98ef-a6355beee27e" providerId="AD" clId="Web-{D576305C-ADBC-F4A7-655A-C31AE06533F1}" dt="2022-09-09T13:35:55.572" v="19"/>
        <pc:sldMkLst>
          <pc:docMk/>
          <pc:sldMk cId="659061073" sldId="316"/>
        </pc:sldMkLst>
      </pc:sldChg>
      <pc:sldChg chg="add">
        <pc:chgData name="Nubia Rossi Pavelqueires" userId="S::nubia@dio.me::9fb62b5b-6910-4da4-98ef-a6355beee27e" providerId="AD" clId="Web-{D576305C-ADBC-F4A7-655A-C31AE06533F1}" dt="2022-09-09T13:35:55.666" v="20"/>
        <pc:sldMkLst>
          <pc:docMk/>
          <pc:sldMk cId="1046612002" sldId="317"/>
        </pc:sldMkLst>
      </pc:sldChg>
      <pc:sldChg chg="add">
        <pc:chgData name="Nubia Rossi Pavelqueires" userId="S::nubia@dio.me::9fb62b5b-6910-4da4-98ef-a6355beee27e" providerId="AD" clId="Web-{D576305C-ADBC-F4A7-655A-C31AE06533F1}" dt="2022-09-09T13:35:55.744" v="21"/>
        <pc:sldMkLst>
          <pc:docMk/>
          <pc:sldMk cId="219299492" sldId="318"/>
        </pc:sldMkLst>
      </pc:sldChg>
      <pc:sldChg chg="add">
        <pc:chgData name="Nubia Rossi Pavelqueires" userId="S::nubia@dio.me::9fb62b5b-6910-4da4-98ef-a6355beee27e" providerId="AD" clId="Web-{D576305C-ADBC-F4A7-655A-C31AE06533F1}" dt="2022-09-09T13:35:55.822" v="22"/>
        <pc:sldMkLst>
          <pc:docMk/>
          <pc:sldMk cId="2118166123" sldId="319"/>
        </pc:sldMkLst>
      </pc:sldChg>
      <pc:sldChg chg="add">
        <pc:chgData name="Nubia Rossi Pavelqueires" userId="S::nubia@dio.me::9fb62b5b-6910-4da4-98ef-a6355beee27e" providerId="AD" clId="Web-{D576305C-ADBC-F4A7-655A-C31AE06533F1}" dt="2022-09-09T13:35:55.884" v="23"/>
        <pc:sldMkLst>
          <pc:docMk/>
          <pc:sldMk cId="1628736807" sldId="320"/>
        </pc:sldMkLst>
      </pc:sldChg>
      <pc:sldChg chg="add">
        <pc:chgData name="Nubia Rossi Pavelqueires" userId="S::nubia@dio.me::9fb62b5b-6910-4da4-98ef-a6355beee27e" providerId="AD" clId="Web-{D576305C-ADBC-F4A7-655A-C31AE06533F1}" dt="2022-09-09T13:35:55.947" v="24"/>
        <pc:sldMkLst>
          <pc:docMk/>
          <pc:sldMk cId="1374637547" sldId="321"/>
        </pc:sldMkLst>
      </pc:sldChg>
      <pc:sldChg chg="add">
        <pc:chgData name="Nubia Rossi Pavelqueires" userId="S::nubia@dio.me::9fb62b5b-6910-4da4-98ef-a6355beee27e" providerId="AD" clId="Web-{D576305C-ADBC-F4A7-655A-C31AE06533F1}" dt="2022-09-09T13:35:55.994" v="25"/>
        <pc:sldMkLst>
          <pc:docMk/>
          <pc:sldMk cId="5006566" sldId="322"/>
        </pc:sldMkLst>
      </pc:sldChg>
      <pc:sldChg chg="add">
        <pc:chgData name="Nubia Rossi Pavelqueires" userId="S::nubia@dio.me::9fb62b5b-6910-4da4-98ef-a6355beee27e" providerId="AD" clId="Web-{D576305C-ADBC-F4A7-655A-C31AE06533F1}" dt="2022-09-09T13:35:56.056" v="26"/>
        <pc:sldMkLst>
          <pc:docMk/>
          <pc:sldMk cId="433420852" sldId="323"/>
        </pc:sldMkLst>
      </pc:sldChg>
      <pc:sldChg chg="add">
        <pc:chgData name="Nubia Rossi Pavelqueires" userId="S::nubia@dio.me::9fb62b5b-6910-4da4-98ef-a6355beee27e" providerId="AD" clId="Web-{D576305C-ADBC-F4A7-655A-C31AE06533F1}" dt="2022-09-09T13:35:56.134" v="27"/>
        <pc:sldMkLst>
          <pc:docMk/>
          <pc:sldMk cId="2769489443" sldId="324"/>
        </pc:sldMkLst>
      </pc:sldChg>
      <pc:sldChg chg="new">
        <pc:chgData name="Nubia Rossi Pavelqueires" userId="S::nubia@dio.me::9fb62b5b-6910-4da4-98ef-a6355beee27e" providerId="AD" clId="Web-{D576305C-ADBC-F4A7-655A-C31AE06533F1}" dt="2022-09-09T13:37:22.074" v="29"/>
        <pc:sldMkLst>
          <pc:docMk/>
          <pc:sldMk cId="3725395614" sldId="325"/>
        </pc:sldMkLst>
      </pc:sldChg>
      <pc:sldChg chg="add">
        <pc:chgData name="Nubia Rossi Pavelqueires" userId="S::nubia@dio.me::9fb62b5b-6910-4da4-98ef-a6355beee27e" providerId="AD" clId="Web-{D576305C-ADBC-F4A7-655A-C31AE06533F1}" dt="2022-09-09T13:39:55.202" v="30"/>
        <pc:sldMkLst>
          <pc:docMk/>
          <pc:sldMk cId="101328128" sldId="326"/>
        </pc:sldMkLst>
      </pc:sldChg>
      <pc:sldChg chg="add">
        <pc:chgData name="Nubia Rossi Pavelqueires" userId="S::nubia@dio.me::9fb62b5b-6910-4da4-98ef-a6355beee27e" providerId="AD" clId="Web-{D576305C-ADBC-F4A7-655A-C31AE06533F1}" dt="2022-09-09T13:39:55.265" v="31"/>
        <pc:sldMkLst>
          <pc:docMk/>
          <pc:sldMk cId="2759583929" sldId="327"/>
        </pc:sldMkLst>
      </pc:sldChg>
      <pc:sldChg chg="add">
        <pc:chgData name="Nubia Rossi Pavelqueires" userId="S::nubia@dio.me::9fb62b5b-6910-4da4-98ef-a6355beee27e" providerId="AD" clId="Web-{D576305C-ADBC-F4A7-655A-C31AE06533F1}" dt="2022-09-09T13:39:55.358" v="32"/>
        <pc:sldMkLst>
          <pc:docMk/>
          <pc:sldMk cId="298884307" sldId="328"/>
        </pc:sldMkLst>
      </pc:sldChg>
      <pc:sldChg chg="add">
        <pc:chgData name="Nubia Rossi Pavelqueires" userId="S::nubia@dio.me::9fb62b5b-6910-4da4-98ef-a6355beee27e" providerId="AD" clId="Web-{D576305C-ADBC-F4A7-655A-C31AE06533F1}" dt="2022-09-09T13:39:55.468" v="33"/>
        <pc:sldMkLst>
          <pc:docMk/>
          <pc:sldMk cId="662245162" sldId="329"/>
        </pc:sldMkLst>
      </pc:sldChg>
      <pc:sldChg chg="add">
        <pc:chgData name="Nubia Rossi Pavelqueires" userId="S::nubia@dio.me::9fb62b5b-6910-4da4-98ef-a6355beee27e" providerId="AD" clId="Web-{D576305C-ADBC-F4A7-655A-C31AE06533F1}" dt="2022-09-09T13:39:55.561" v="34"/>
        <pc:sldMkLst>
          <pc:docMk/>
          <pc:sldMk cId="2516272053" sldId="330"/>
        </pc:sldMkLst>
      </pc:sldChg>
      <pc:sldChg chg="add">
        <pc:chgData name="Nubia Rossi Pavelqueires" userId="S::nubia@dio.me::9fb62b5b-6910-4da4-98ef-a6355beee27e" providerId="AD" clId="Web-{D576305C-ADBC-F4A7-655A-C31AE06533F1}" dt="2022-09-09T13:39:55.671" v="35"/>
        <pc:sldMkLst>
          <pc:docMk/>
          <pc:sldMk cId="766509624" sldId="331"/>
        </pc:sldMkLst>
      </pc:sldChg>
      <pc:sldChg chg="add">
        <pc:chgData name="Nubia Rossi Pavelqueires" userId="S::nubia@dio.me::9fb62b5b-6910-4da4-98ef-a6355beee27e" providerId="AD" clId="Web-{D576305C-ADBC-F4A7-655A-C31AE06533F1}" dt="2022-09-09T13:39:55.780" v="36"/>
        <pc:sldMkLst>
          <pc:docMk/>
          <pc:sldMk cId="1503948169" sldId="332"/>
        </pc:sldMkLst>
      </pc:sldChg>
      <pc:sldChg chg="add">
        <pc:chgData name="Nubia Rossi Pavelqueires" userId="S::nubia@dio.me::9fb62b5b-6910-4da4-98ef-a6355beee27e" providerId="AD" clId="Web-{D576305C-ADBC-F4A7-655A-C31AE06533F1}" dt="2022-09-09T13:39:55.858" v="37"/>
        <pc:sldMkLst>
          <pc:docMk/>
          <pc:sldMk cId="3712902826" sldId="333"/>
        </pc:sldMkLst>
      </pc:sldChg>
      <pc:sldChg chg="add">
        <pc:chgData name="Nubia Rossi Pavelqueires" userId="S::nubia@dio.me::9fb62b5b-6910-4da4-98ef-a6355beee27e" providerId="AD" clId="Web-{D576305C-ADBC-F4A7-655A-C31AE06533F1}" dt="2022-09-09T13:39:55.936" v="38"/>
        <pc:sldMkLst>
          <pc:docMk/>
          <pc:sldMk cId="1602968508" sldId="334"/>
        </pc:sldMkLst>
      </pc:sldChg>
      <pc:sldChg chg="add">
        <pc:chgData name="Nubia Rossi Pavelqueires" userId="S::nubia@dio.me::9fb62b5b-6910-4da4-98ef-a6355beee27e" providerId="AD" clId="Web-{D576305C-ADBC-F4A7-655A-C31AE06533F1}" dt="2022-09-09T13:39:56.015" v="39"/>
        <pc:sldMkLst>
          <pc:docMk/>
          <pc:sldMk cId="1306029799" sldId="335"/>
        </pc:sldMkLst>
      </pc:sldChg>
      <pc:sldChg chg="add">
        <pc:chgData name="Nubia Rossi Pavelqueires" userId="S::nubia@dio.me::9fb62b5b-6910-4da4-98ef-a6355beee27e" providerId="AD" clId="Web-{D576305C-ADBC-F4A7-655A-C31AE06533F1}" dt="2022-09-09T13:39:56.155" v="40"/>
        <pc:sldMkLst>
          <pc:docMk/>
          <pc:sldMk cId="1157519124" sldId="336"/>
        </pc:sldMkLst>
      </pc:sldChg>
      <pc:sldChg chg="add">
        <pc:chgData name="Nubia Rossi Pavelqueires" userId="S::nubia@dio.me::9fb62b5b-6910-4da4-98ef-a6355beee27e" providerId="AD" clId="Web-{D576305C-ADBC-F4A7-655A-C31AE06533F1}" dt="2022-09-09T13:39:56.265" v="41"/>
        <pc:sldMkLst>
          <pc:docMk/>
          <pc:sldMk cId="4154163671" sldId="337"/>
        </pc:sldMkLst>
      </pc:sldChg>
      <pc:sldChg chg="add">
        <pc:chgData name="Nubia Rossi Pavelqueires" userId="S::nubia@dio.me::9fb62b5b-6910-4da4-98ef-a6355beee27e" providerId="AD" clId="Web-{D576305C-ADBC-F4A7-655A-C31AE06533F1}" dt="2022-09-09T13:39:56.436" v="42"/>
        <pc:sldMkLst>
          <pc:docMk/>
          <pc:sldMk cId="2251360226" sldId="338"/>
        </pc:sldMkLst>
      </pc:sldChg>
      <pc:sldChg chg="add">
        <pc:chgData name="Nubia Rossi Pavelqueires" userId="S::nubia@dio.me::9fb62b5b-6910-4da4-98ef-a6355beee27e" providerId="AD" clId="Web-{D576305C-ADBC-F4A7-655A-C31AE06533F1}" dt="2022-09-09T13:39:56.561" v="43"/>
        <pc:sldMkLst>
          <pc:docMk/>
          <pc:sldMk cId="3064893199" sldId="339"/>
        </pc:sldMkLst>
      </pc:sldChg>
      <pc:sldChg chg="add">
        <pc:chgData name="Nubia Rossi Pavelqueires" userId="S::nubia@dio.me::9fb62b5b-6910-4da4-98ef-a6355beee27e" providerId="AD" clId="Web-{D576305C-ADBC-F4A7-655A-C31AE06533F1}" dt="2022-09-09T13:39:56.671" v="44"/>
        <pc:sldMkLst>
          <pc:docMk/>
          <pc:sldMk cId="4277593054" sldId="340"/>
        </pc:sldMkLst>
      </pc:sldChg>
      <pc:sldChg chg="add">
        <pc:chgData name="Nubia Rossi Pavelqueires" userId="S::nubia@dio.me::9fb62b5b-6910-4da4-98ef-a6355beee27e" providerId="AD" clId="Web-{D576305C-ADBC-F4A7-655A-C31AE06533F1}" dt="2022-09-09T13:39:56.780" v="45"/>
        <pc:sldMkLst>
          <pc:docMk/>
          <pc:sldMk cId="4178699054" sldId="341"/>
        </pc:sldMkLst>
      </pc:sldChg>
      <pc:sldChg chg="add">
        <pc:chgData name="Nubia Rossi Pavelqueires" userId="S::nubia@dio.me::9fb62b5b-6910-4da4-98ef-a6355beee27e" providerId="AD" clId="Web-{D576305C-ADBC-F4A7-655A-C31AE06533F1}" dt="2022-09-09T13:39:56.874" v="46"/>
        <pc:sldMkLst>
          <pc:docMk/>
          <pc:sldMk cId="1584358969" sldId="342"/>
        </pc:sldMkLst>
      </pc:sldChg>
      <pc:sldChg chg="add">
        <pc:chgData name="Nubia Rossi Pavelqueires" userId="S::nubia@dio.me::9fb62b5b-6910-4da4-98ef-a6355beee27e" providerId="AD" clId="Web-{D576305C-ADBC-F4A7-655A-C31AE06533F1}" dt="2022-09-09T13:39:56.952" v="47"/>
        <pc:sldMkLst>
          <pc:docMk/>
          <pc:sldMk cId="316819588" sldId="343"/>
        </pc:sldMkLst>
      </pc:sldChg>
      <pc:sldChg chg="add">
        <pc:chgData name="Nubia Rossi Pavelqueires" userId="S::nubia@dio.me::9fb62b5b-6910-4da4-98ef-a6355beee27e" providerId="AD" clId="Web-{D576305C-ADBC-F4A7-655A-C31AE06533F1}" dt="2022-09-09T13:39:57.015" v="48"/>
        <pc:sldMkLst>
          <pc:docMk/>
          <pc:sldMk cId="2179416245" sldId="344"/>
        </pc:sldMkLst>
      </pc:sldChg>
      <pc:sldChg chg="add">
        <pc:chgData name="Nubia Rossi Pavelqueires" userId="S::nubia@dio.me::9fb62b5b-6910-4da4-98ef-a6355beee27e" providerId="AD" clId="Web-{D576305C-ADBC-F4A7-655A-C31AE06533F1}" dt="2022-09-09T13:39:57.093" v="49"/>
        <pc:sldMkLst>
          <pc:docMk/>
          <pc:sldMk cId="1571274494" sldId="345"/>
        </pc:sldMkLst>
      </pc:sldChg>
      <pc:sldChg chg="add">
        <pc:chgData name="Nubia Rossi Pavelqueires" userId="S::nubia@dio.me::9fb62b5b-6910-4da4-98ef-a6355beee27e" providerId="AD" clId="Web-{D576305C-ADBC-F4A7-655A-C31AE06533F1}" dt="2022-09-09T13:39:57.202" v="50"/>
        <pc:sldMkLst>
          <pc:docMk/>
          <pc:sldMk cId="3545457542" sldId="346"/>
        </pc:sldMkLst>
      </pc:sldChg>
      <pc:sldChg chg="add">
        <pc:chgData name="Nubia Rossi Pavelqueires" userId="S::nubia@dio.me::9fb62b5b-6910-4da4-98ef-a6355beee27e" providerId="AD" clId="Web-{D576305C-ADBC-F4A7-655A-C31AE06533F1}" dt="2022-09-09T13:39:57.296" v="51"/>
        <pc:sldMkLst>
          <pc:docMk/>
          <pc:sldMk cId="2444941662" sldId="347"/>
        </pc:sldMkLst>
      </pc:sldChg>
      <pc:sldChg chg="add">
        <pc:chgData name="Nubia Rossi Pavelqueires" userId="S::nubia@dio.me::9fb62b5b-6910-4da4-98ef-a6355beee27e" providerId="AD" clId="Web-{D576305C-ADBC-F4A7-655A-C31AE06533F1}" dt="2022-09-09T13:39:57.405" v="52"/>
        <pc:sldMkLst>
          <pc:docMk/>
          <pc:sldMk cId="2350843625" sldId="348"/>
        </pc:sldMkLst>
      </pc:sldChg>
      <pc:sldChg chg="add">
        <pc:chgData name="Nubia Rossi Pavelqueires" userId="S::nubia@dio.me::9fb62b5b-6910-4da4-98ef-a6355beee27e" providerId="AD" clId="Web-{D576305C-ADBC-F4A7-655A-C31AE06533F1}" dt="2022-09-09T13:39:57.468" v="53"/>
        <pc:sldMkLst>
          <pc:docMk/>
          <pc:sldMk cId="3463224923" sldId="349"/>
        </pc:sldMkLst>
      </pc:sldChg>
      <pc:sldChg chg="add">
        <pc:chgData name="Nubia Rossi Pavelqueires" userId="S::nubia@dio.me::9fb62b5b-6910-4da4-98ef-a6355beee27e" providerId="AD" clId="Web-{D576305C-ADBC-F4A7-655A-C31AE06533F1}" dt="2022-09-09T13:39:57.546" v="54"/>
        <pc:sldMkLst>
          <pc:docMk/>
          <pc:sldMk cId="905208399" sldId="350"/>
        </pc:sldMkLst>
      </pc:sldChg>
      <pc:sldChg chg="add">
        <pc:chgData name="Nubia Rossi Pavelqueires" userId="S::nubia@dio.me::9fb62b5b-6910-4da4-98ef-a6355beee27e" providerId="AD" clId="Web-{D576305C-ADBC-F4A7-655A-C31AE06533F1}" dt="2022-09-09T13:39:57.640" v="55"/>
        <pc:sldMkLst>
          <pc:docMk/>
          <pc:sldMk cId="1275306297" sldId="351"/>
        </pc:sldMkLst>
      </pc:sldChg>
      <pc:sldChg chg="add">
        <pc:chgData name="Nubia Rossi Pavelqueires" userId="S::nubia@dio.me::9fb62b5b-6910-4da4-98ef-a6355beee27e" providerId="AD" clId="Web-{D576305C-ADBC-F4A7-655A-C31AE06533F1}" dt="2022-09-09T13:39:57.733" v="56"/>
        <pc:sldMkLst>
          <pc:docMk/>
          <pc:sldMk cId="3081582564" sldId="352"/>
        </pc:sldMkLst>
      </pc:sldChg>
      <pc:sldChg chg="add">
        <pc:chgData name="Nubia Rossi Pavelqueires" userId="S::nubia@dio.me::9fb62b5b-6910-4da4-98ef-a6355beee27e" providerId="AD" clId="Web-{D576305C-ADBC-F4A7-655A-C31AE06533F1}" dt="2022-09-09T13:39:57.811" v="57"/>
        <pc:sldMkLst>
          <pc:docMk/>
          <pc:sldMk cId="1333044808" sldId="353"/>
        </pc:sldMkLst>
      </pc:sldChg>
      <pc:sldChg chg="add">
        <pc:chgData name="Nubia Rossi Pavelqueires" userId="S::nubia@dio.me::9fb62b5b-6910-4da4-98ef-a6355beee27e" providerId="AD" clId="Web-{D576305C-ADBC-F4A7-655A-C31AE06533F1}" dt="2022-09-09T13:39:57.858" v="58"/>
        <pc:sldMkLst>
          <pc:docMk/>
          <pc:sldMk cId="3654251731" sldId="354"/>
        </pc:sldMkLst>
      </pc:sldChg>
      <pc:sldChg chg="add">
        <pc:chgData name="Nubia Rossi Pavelqueires" userId="S::nubia@dio.me::9fb62b5b-6910-4da4-98ef-a6355beee27e" providerId="AD" clId="Web-{D576305C-ADBC-F4A7-655A-C31AE06533F1}" dt="2022-09-09T13:39:57.936" v="59"/>
        <pc:sldMkLst>
          <pc:docMk/>
          <pc:sldMk cId="2345545564" sldId="355"/>
        </pc:sldMkLst>
      </pc:sldChg>
      <pc:sldChg chg="add">
        <pc:chgData name="Nubia Rossi Pavelqueires" userId="S::nubia@dio.me::9fb62b5b-6910-4da4-98ef-a6355beee27e" providerId="AD" clId="Web-{D576305C-ADBC-F4A7-655A-C31AE06533F1}" dt="2022-09-09T13:39:57.999" v="60"/>
        <pc:sldMkLst>
          <pc:docMk/>
          <pc:sldMk cId="3687641046" sldId="356"/>
        </pc:sldMkLst>
      </pc:sldChg>
      <pc:sldChg chg="add">
        <pc:chgData name="Nubia Rossi Pavelqueires" userId="S::nubia@dio.me::9fb62b5b-6910-4da4-98ef-a6355beee27e" providerId="AD" clId="Web-{D576305C-ADBC-F4A7-655A-C31AE06533F1}" dt="2022-09-09T13:39:58.062" v="61"/>
        <pc:sldMkLst>
          <pc:docMk/>
          <pc:sldMk cId="2113285145" sldId="357"/>
        </pc:sldMkLst>
      </pc:sldChg>
      <pc:sldChg chg="add">
        <pc:chgData name="Nubia Rossi Pavelqueires" userId="S::nubia@dio.me::9fb62b5b-6910-4da4-98ef-a6355beee27e" providerId="AD" clId="Web-{D576305C-ADBC-F4A7-655A-C31AE06533F1}" dt="2022-09-09T13:39:58.124" v="62"/>
        <pc:sldMkLst>
          <pc:docMk/>
          <pc:sldMk cId="2039493077" sldId="358"/>
        </pc:sldMkLst>
      </pc:sldChg>
      <pc:sldChg chg="new">
        <pc:chgData name="Nubia Rossi Pavelqueires" userId="S::nubia@dio.me::9fb62b5b-6910-4da4-98ef-a6355beee27e" providerId="AD" clId="Web-{D576305C-ADBC-F4A7-655A-C31AE06533F1}" dt="2022-09-09T13:40:14.577" v="63"/>
        <pc:sldMkLst>
          <pc:docMk/>
          <pc:sldMk cId="2374884390" sldId="359"/>
        </pc:sldMkLst>
      </pc:sldChg>
      <pc:sldChg chg="add">
        <pc:chgData name="Nubia Rossi Pavelqueires" userId="S::nubia@dio.me::9fb62b5b-6910-4da4-98ef-a6355beee27e" providerId="AD" clId="Web-{D576305C-ADBC-F4A7-655A-C31AE06533F1}" dt="2022-09-09T13:40:50.172" v="64"/>
        <pc:sldMkLst>
          <pc:docMk/>
          <pc:sldMk cId="2919034199" sldId="360"/>
        </pc:sldMkLst>
      </pc:sldChg>
      <pc:sldChg chg="add">
        <pc:chgData name="Nubia Rossi Pavelqueires" userId="S::nubia@dio.me::9fb62b5b-6910-4da4-98ef-a6355beee27e" providerId="AD" clId="Web-{D576305C-ADBC-F4A7-655A-C31AE06533F1}" dt="2022-09-09T13:40:50.234" v="65"/>
        <pc:sldMkLst>
          <pc:docMk/>
          <pc:sldMk cId="1875831892" sldId="361"/>
        </pc:sldMkLst>
      </pc:sldChg>
      <pc:sldChg chg="add">
        <pc:chgData name="Nubia Rossi Pavelqueires" userId="S::nubia@dio.me::9fb62b5b-6910-4da4-98ef-a6355beee27e" providerId="AD" clId="Web-{D576305C-ADBC-F4A7-655A-C31AE06533F1}" dt="2022-09-09T13:40:50.297" v="66"/>
        <pc:sldMkLst>
          <pc:docMk/>
          <pc:sldMk cId="3470028897" sldId="362"/>
        </pc:sldMkLst>
      </pc:sldChg>
      <pc:sldChg chg="add">
        <pc:chgData name="Nubia Rossi Pavelqueires" userId="S::nubia@dio.me::9fb62b5b-6910-4da4-98ef-a6355beee27e" providerId="AD" clId="Web-{D576305C-ADBC-F4A7-655A-C31AE06533F1}" dt="2022-09-09T13:40:50.406" v="67"/>
        <pc:sldMkLst>
          <pc:docMk/>
          <pc:sldMk cId="1380774497" sldId="363"/>
        </pc:sldMkLst>
      </pc:sldChg>
      <pc:sldChg chg="add">
        <pc:chgData name="Nubia Rossi Pavelqueires" userId="S::nubia@dio.me::9fb62b5b-6910-4da4-98ef-a6355beee27e" providerId="AD" clId="Web-{D576305C-ADBC-F4A7-655A-C31AE06533F1}" dt="2022-09-09T13:40:50.531" v="68"/>
        <pc:sldMkLst>
          <pc:docMk/>
          <pc:sldMk cId="2337250981" sldId="364"/>
        </pc:sldMkLst>
      </pc:sldChg>
      <pc:sldChg chg="add">
        <pc:chgData name="Nubia Rossi Pavelqueires" userId="S::nubia@dio.me::9fb62b5b-6910-4da4-98ef-a6355beee27e" providerId="AD" clId="Web-{D576305C-ADBC-F4A7-655A-C31AE06533F1}" dt="2022-09-09T13:40:50.657" v="69"/>
        <pc:sldMkLst>
          <pc:docMk/>
          <pc:sldMk cId="2332840399" sldId="365"/>
        </pc:sldMkLst>
      </pc:sldChg>
      <pc:sldChg chg="add">
        <pc:chgData name="Nubia Rossi Pavelqueires" userId="S::nubia@dio.me::9fb62b5b-6910-4da4-98ef-a6355beee27e" providerId="AD" clId="Web-{D576305C-ADBC-F4A7-655A-C31AE06533F1}" dt="2022-09-09T13:40:50.734" v="70"/>
        <pc:sldMkLst>
          <pc:docMk/>
          <pc:sldMk cId="2373662885" sldId="366"/>
        </pc:sldMkLst>
      </pc:sldChg>
      <pc:sldChg chg="add">
        <pc:chgData name="Nubia Rossi Pavelqueires" userId="S::nubia@dio.me::9fb62b5b-6910-4da4-98ef-a6355beee27e" providerId="AD" clId="Web-{D576305C-ADBC-F4A7-655A-C31AE06533F1}" dt="2022-09-09T13:40:50.828" v="71"/>
        <pc:sldMkLst>
          <pc:docMk/>
          <pc:sldMk cId="1082040658" sldId="367"/>
        </pc:sldMkLst>
      </pc:sldChg>
      <pc:sldChg chg="add">
        <pc:chgData name="Nubia Rossi Pavelqueires" userId="S::nubia@dio.me::9fb62b5b-6910-4da4-98ef-a6355beee27e" providerId="AD" clId="Web-{D576305C-ADBC-F4A7-655A-C31AE06533F1}" dt="2022-09-09T13:40:50.906" v="72"/>
        <pc:sldMkLst>
          <pc:docMk/>
          <pc:sldMk cId="282496174" sldId="368"/>
        </pc:sldMkLst>
      </pc:sldChg>
      <pc:sldChg chg="add">
        <pc:chgData name="Nubia Rossi Pavelqueires" userId="S::nubia@dio.me::9fb62b5b-6910-4da4-98ef-a6355beee27e" providerId="AD" clId="Web-{D576305C-ADBC-F4A7-655A-C31AE06533F1}" dt="2022-09-09T13:40:51.016" v="73"/>
        <pc:sldMkLst>
          <pc:docMk/>
          <pc:sldMk cId="981087023" sldId="369"/>
        </pc:sldMkLst>
      </pc:sldChg>
      <pc:sldChg chg="add">
        <pc:chgData name="Nubia Rossi Pavelqueires" userId="S::nubia@dio.me::9fb62b5b-6910-4da4-98ef-a6355beee27e" providerId="AD" clId="Web-{D576305C-ADBC-F4A7-655A-C31AE06533F1}" dt="2022-09-09T13:40:51.172" v="74"/>
        <pc:sldMkLst>
          <pc:docMk/>
          <pc:sldMk cId="2328034603" sldId="370"/>
        </pc:sldMkLst>
      </pc:sldChg>
      <pc:sldChg chg="add">
        <pc:chgData name="Nubia Rossi Pavelqueires" userId="S::nubia@dio.me::9fb62b5b-6910-4da4-98ef-a6355beee27e" providerId="AD" clId="Web-{D576305C-ADBC-F4A7-655A-C31AE06533F1}" dt="2022-09-09T13:40:51.266" v="75"/>
        <pc:sldMkLst>
          <pc:docMk/>
          <pc:sldMk cId="4083689180" sldId="371"/>
        </pc:sldMkLst>
      </pc:sldChg>
      <pc:sldChg chg="add">
        <pc:chgData name="Nubia Rossi Pavelqueires" userId="S::nubia@dio.me::9fb62b5b-6910-4da4-98ef-a6355beee27e" providerId="AD" clId="Web-{D576305C-ADBC-F4A7-655A-C31AE06533F1}" dt="2022-09-09T13:40:51.375" v="76"/>
        <pc:sldMkLst>
          <pc:docMk/>
          <pc:sldMk cId="3675219160" sldId="372"/>
        </pc:sldMkLst>
      </pc:sldChg>
      <pc:sldChg chg="add">
        <pc:chgData name="Nubia Rossi Pavelqueires" userId="S::nubia@dio.me::9fb62b5b-6910-4da4-98ef-a6355beee27e" providerId="AD" clId="Web-{D576305C-ADBC-F4A7-655A-C31AE06533F1}" dt="2022-09-09T13:40:51.453" v="77"/>
        <pc:sldMkLst>
          <pc:docMk/>
          <pc:sldMk cId="2555030807" sldId="373"/>
        </pc:sldMkLst>
      </pc:sldChg>
      <pc:sldChg chg="add">
        <pc:chgData name="Nubia Rossi Pavelqueires" userId="S::nubia@dio.me::9fb62b5b-6910-4da4-98ef-a6355beee27e" providerId="AD" clId="Web-{D576305C-ADBC-F4A7-655A-C31AE06533F1}" dt="2022-09-09T13:40:51.547" v="78"/>
        <pc:sldMkLst>
          <pc:docMk/>
          <pc:sldMk cId="2356753103" sldId="374"/>
        </pc:sldMkLst>
      </pc:sldChg>
      <pc:sldChg chg="add">
        <pc:chgData name="Nubia Rossi Pavelqueires" userId="S::nubia@dio.me::9fb62b5b-6910-4da4-98ef-a6355beee27e" providerId="AD" clId="Web-{D576305C-ADBC-F4A7-655A-C31AE06533F1}" dt="2022-09-09T13:40:51.641" v="79"/>
        <pc:sldMkLst>
          <pc:docMk/>
          <pc:sldMk cId="3731352273" sldId="375"/>
        </pc:sldMkLst>
      </pc:sldChg>
      <pc:sldChg chg="add">
        <pc:chgData name="Nubia Rossi Pavelqueires" userId="S::nubia@dio.me::9fb62b5b-6910-4da4-98ef-a6355beee27e" providerId="AD" clId="Web-{D576305C-ADBC-F4A7-655A-C31AE06533F1}" dt="2022-09-09T13:40:51.703" v="80"/>
        <pc:sldMkLst>
          <pc:docMk/>
          <pc:sldMk cId="3013158969" sldId="376"/>
        </pc:sldMkLst>
      </pc:sldChg>
      <pc:sldChg chg="add">
        <pc:chgData name="Nubia Rossi Pavelqueires" userId="S::nubia@dio.me::9fb62b5b-6910-4da4-98ef-a6355beee27e" providerId="AD" clId="Web-{D576305C-ADBC-F4A7-655A-C31AE06533F1}" dt="2022-09-09T13:40:51.766" v="81"/>
        <pc:sldMkLst>
          <pc:docMk/>
          <pc:sldMk cId="1960404142" sldId="377"/>
        </pc:sldMkLst>
      </pc:sldChg>
      <pc:sldChg chg="add">
        <pc:chgData name="Nubia Rossi Pavelqueires" userId="S::nubia@dio.me::9fb62b5b-6910-4da4-98ef-a6355beee27e" providerId="AD" clId="Web-{D576305C-ADBC-F4A7-655A-C31AE06533F1}" dt="2022-09-09T13:40:51.860" v="82"/>
        <pc:sldMkLst>
          <pc:docMk/>
          <pc:sldMk cId="2464551104" sldId="378"/>
        </pc:sldMkLst>
      </pc:sldChg>
      <pc:sldChg chg="add">
        <pc:chgData name="Nubia Rossi Pavelqueires" userId="S::nubia@dio.me::9fb62b5b-6910-4da4-98ef-a6355beee27e" providerId="AD" clId="Web-{D576305C-ADBC-F4A7-655A-C31AE06533F1}" dt="2022-09-09T13:40:51.922" v="83"/>
        <pc:sldMkLst>
          <pc:docMk/>
          <pc:sldMk cId="734714057" sldId="379"/>
        </pc:sldMkLst>
      </pc:sldChg>
      <pc:sldChg chg="add">
        <pc:chgData name="Nubia Rossi Pavelqueires" userId="S::nubia@dio.me::9fb62b5b-6910-4da4-98ef-a6355beee27e" providerId="AD" clId="Web-{D576305C-ADBC-F4A7-655A-C31AE06533F1}" dt="2022-09-09T13:40:52.016" v="84"/>
        <pc:sldMkLst>
          <pc:docMk/>
          <pc:sldMk cId="2608802177" sldId="380"/>
        </pc:sldMkLst>
      </pc:sldChg>
      <pc:sldChg chg="add">
        <pc:chgData name="Nubia Rossi Pavelqueires" userId="S::nubia@dio.me::9fb62b5b-6910-4da4-98ef-a6355beee27e" providerId="AD" clId="Web-{D576305C-ADBC-F4A7-655A-C31AE06533F1}" dt="2022-09-09T13:40:52.078" v="85"/>
        <pc:sldMkLst>
          <pc:docMk/>
          <pc:sldMk cId="1088565054" sldId="381"/>
        </pc:sldMkLst>
      </pc:sldChg>
      <pc:sldChg chg="add">
        <pc:chgData name="Nubia Rossi Pavelqueires" userId="S::nubia@dio.me::9fb62b5b-6910-4da4-98ef-a6355beee27e" providerId="AD" clId="Web-{D576305C-ADBC-F4A7-655A-C31AE06533F1}" dt="2022-09-09T13:40:52.172" v="86"/>
        <pc:sldMkLst>
          <pc:docMk/>
          <pc:sldMk cId="3224033362" sldId="382"/>
        </pc:sldMkLst>
      </pc:sldChg>
      <pc:sldChg chg="add">
        <pc:chgData name="Nubia Rossi Pavelqueires" userId="S::nubia@dio.me::9fb62b5b-6910-4da4-98ef-a6355beee27e" providerId="AD" clId="Web-{D576305C-ADBC-F4A7-655A-C31AE06533F1}" dt="2022-09-09T13:40:52.235" v="87"/>
        <pc:sldMkLst>
          <pc:docMk/>
          <pc:sldMk cId="1175926668" sldId="383"/>
        </pc:sldMkLst>
      </pc:sldChg>
      <pc:sldChg chg="add">
        <pc:chgData name="Nubia Rossi Pavelqueires" userId="S::nubia@dio.me::9fb62b5b-6910-4da4-98ef-a6355beee27e" providerId="AD" clId="Web-{D576305C-ADBC-F4A7-655A-C31AE06533F1}" dt="2022-09-09T13:40:52.313" v="88"/>
        <pc:sldMkLst>
          <pc:docMk/>
          <pc:sldMk cId="584429075" sldId="384"/>
        </pc:sldMkLst>
      </pc:sldChg>
      <pc:sldChg chg="add">
        <pc:chgData name="Nubia Rossi Pavelqueires" userId="S::nubia@dio.me::9fb62b5b-6910-4da4-98ef-a6355beee27e" providerId="AD" clId="Web-{D576305C-ADBC-F4A7-655A-C31AE06533F1}" dt="2022-09-09T13:40:52.406" v="89"/>
        <pc:sldMkLst>
          <pc:docMk/>
          <pc:sldMk cId="4211476755" sldId="385"/>
        </pc:sldMkLst>
      </pc:sldChg>
      <pc:sldChg chg="add">
        <pc:chgData name="Nubia Rossi Pavelqueires" userId="S::nubia@dio.me::9fb62b5b-6910-4da4-98ef-a6355beee27e" providerId="AD" clId="Web-{D576305C-ADBC-F4A7-655A-C31AE06533F1}" dt="2022-09-09T13:40:52.469" v="90"/>
        <pc:sldMkLst>
          <pc:docMk/>
          <pc:sldMk cId="2652292863" sldId="386"/>
        </pc:sldMkLst>
      </pc:sldChg>
      <pc:sldChg chg="add">
        <pc:chgData name="Nubia Rossi Pavelqueires" userId="S::nubia@dio.me::9fb62b5b-6910-4da4-98ef-a6355beee27e" providerId="AD" clId="Web-{D576305C-ADBC-F4A7-655A-C31AE06533F1}" dt="2022-09-09T13:40:52.531" v="91"/>
        <pc:sldMkLst>
          <pc:docMk/>
          <pc:sldMk cId="821559492" sldId="387"/>
        </pc:sldMkLst>
      </pc:sldChg>
      <pc:sldChg chg="add">
        <pc:chgData name="Nubia Rossi Pavelqueires" userId="S::nubia@dio.me::9fb62b5b-6910-4da4-98ef-a6355beee27e" providerId="AD" clId="Web-{D576305C-ADBC-F4A7-655A-C31AE06533F1}" dt="2022-09-09T13:40:52.610" v="92"/>
        <pc:sldMkLst>
          <pc:docMk/>
          <pc:sldMk cId="1167918315" sldId="388"/>
        </pc:sldMkLst>
      </pc:sldChg>
      <pc:sldChg chg="add">
        <pc:chgData name="Nubia Rossi Pavelqueires" userId="S::nubia@dio.me::9fb62b5b-6910-4da4-98ef-a6355beee27e" providerId="AD" clId="Web-{D576305C-ADBC-F4A7-655A-C31AE06533F1}" dt="2022-09-09T13:40:52.656" v="93"/>
        <pc:sldMkLst>
          <pc:docMk/>
          <pc:sldMk cId="3500352539" sldId="389"/>
        </pc:sldMkLst>
      </pc:sldChg>
      <pc:sldChg chg="add">
        <pc:chgData name="Nubia Rossi Pavelqueires" userId="S::nubia@dio.me::9fb62b5b-6910-4da4-98ef-a6355beee27e" providerId="AD" clId="Web-{D576305C-ADBC-F4A7-655A-C31AE06533F1}" dt="2022-09-09T13:40:52.719" v="94"/>
        <pc:sldMkLst>
          <pc:docMk/>
          <pc:sldMk cId="192510715" sldId="3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9583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8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5107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3525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91831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5594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22928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147675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290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592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333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56505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8021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471405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5511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40414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31589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3522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531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03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191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891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3460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0870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9617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0406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628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8403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2509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8019300" cy="33061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7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130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0288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8318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0341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398211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24898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859470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23587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3150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79104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0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264765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87508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14735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9683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90525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081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715265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147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673946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29425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43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6292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65884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4428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38845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0084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72346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707438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3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9489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420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6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4637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8736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8166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99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66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61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506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728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9944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82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7503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287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0400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94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739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1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520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24260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734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80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953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2405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152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515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949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285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7641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5455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42517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30448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5825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53062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2083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32249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84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49416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4575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2744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416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8195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3589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699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5930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48931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36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4163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5191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297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96850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9028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9481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096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2720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84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157</Slides>
  <Notes>157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5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2022-09-09T13:47:34Z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