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54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7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9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BAD8B-9AE4-4EA5-8272-8B447A2ED00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4018C-5A96-4A57-AB5F-34F76ED8F6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6EA89-196B-469D-BE64-E6BFE97766C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0FF9-2D4E-4D85-9A5A-897C77B4604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B3786-E0CD-4C6E-9E38-0763A65F4E1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F0AFE-C88A-4572-8DF3-D49E6CDBE8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55B2E-E6A9-44A2-9BC2-65B610B4F66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2C424-C364-40E2-9087-1C3FD141792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A49182-069D-4E03-9701-13A6A81008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171CF-285B-4B0A-816F-FBF014A1ADD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28420F-B1A4-4E68-BB23-08B31CB3AC7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.wikipedia.org/wiki/Mapeamento_objeto-relacional" TargetMode="Externa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cervolima.com/visualizacoes-genericas-baseadas-em-classe-django-criar-recuperar-atualizar-excluir/#formview" TargetMode="External"/><Relationship Id="rId3" Type="http://schemas.openxmlformats.org/officeDocument/2006/relationships/hyperlink" Target="https://acervolima.com/visualizacoes-genericas-baseadas-em-classe-django-criar-recuperar-atualizar-excluir/#retrieveview" TargetMode="External"/><Relationship Id="rId7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createview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acervolima.com/visualizacoes-genericas-baseadas-em-classe-django-criar-recuperar-atualizar-excluir/#updateview" TargetMode="External"/><Relationship Id="rId5" Type="http://schemas.openxmlformats.org/officeDocument/2006/relationships/hyperlink" Target="https://acervolima.com/visualizacoes-genericas-baseadas-em-classe-django-criar-recuperar-atualizar-excluir/#detailview" TargetMode="External"/><Relationship Id="rId4" Type="http://schemas.openxmlformats.org/officeDocument/2006/relationships/hyperlink" Target="https://acervolima.com/visualizacoes-genericas-baseadas-em-classe-django-criar-recuperar-atualizar-excluir/#listview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updateview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acervolima.com/visualizacoes-genericas-baseadas-em-classe-django-criar-recuperar-atualizar-excluir/#formview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4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Seguro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ajuda os desenvolvedores a evitar os erros de segurança mais comuns, fornecendo um framework que foi desenhado para "fazer as coisas certas", de modo a proteger o website automaticamente.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52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Escalável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usa uma arquitetura baseada em componentes “shared-nothing” ("nada-compartilhado") (cada parte da arquitetura é independente das outras, e consequentemente podem ser substituídas ou mudadas caso necessário).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Sustentável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código do Django é escrito usando princípios de design e padrões que encorajam a criação de codigo sustentável (que facilita a manutenção) e reutilizável.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103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5" y="1318853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Portável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escrito em Python, que executa em muitas plataformas. Isso significa que você não esta preso em nenhuma plataforma de servidor em particular, e pode executar seus aplicativos em muitas distrubuições do Linux, Windows e Mac OS X. Além disso, o Django tem um bom suporte em muitos provedores de servidores de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72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53963" y="1382158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onde veio?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foi inicialmente desenvolvido entre 2003 e 2005 por um time de web que era responsável por criar e manter sites de jornal. Depois de criar um número de sites, o time começou a fatorar e reutilizar muitos de seus códigos comuns e padrões de design. Esse código comum evoluiu para um framework genérico de desenvolvimento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7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10079" y="1234068"/>
            <a:ext cx="7248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Conhecendo o </a:t>
            </a:r>
            <a:r>
              <a:rPr lang="pt-BR" sz="2200" i="1">
                <a:latin typeface="Arial Narrow" panose="020B0606020202030204" pitchFamily="34" charset="0"/>
              </a:rPr>
              <a:t>Framework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Baterias do Django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CRUD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Exemplos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Started With Django Part 1: Build a Portfolio App – Real Python">
            <a:extLst>
              <a:ext uri="{FF2B5EF4-FFF2-40B4-BE49-F238E27FC236}">
                <a16:creationId xmlns:a16="http://schemas.microsoft.com/office/drawing/2014/main" id="{C6DEC759-3178-5CC2-3FCB-A947773F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Não estamos falando daquele canal de TV… estamos falando de uma variação do MVC 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(Model View Controller).</a:t>
            </a:r>
          </a:p>
        </p:txBody>
      </p:sp>
      <p:pic>
        <p:nvPicPr>
          <p:cNvPr id="5" name="Picture 2" descr="Funcionamento do Django">
            <a:extLst>
              <a:ext uri="{FF2B5EF4-FFF2-40B4-BE49-F238E27FC236}">
                <a16:creationId xmlns:a16="http://schemas.microsoft.com/office/drawing/2014/main" id="{A9D9DC1C-B38E-6461-F194-85DE7522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660" y="172251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43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Todo o desenvolvedor deve ao menos saber qual o objetivo deste padrão de desenvolvimento. Separa-se as regras de negócios (controlador), os dados e métodos de acessos aos mesmo (modelo) e as regras de apresentação (visualização). Desse modo, caso ocorra alguma alteração na sua camada de visualização (digamos que sua aplicação ganhe uma versão mobile).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55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 caso do Django, há uma variação deste modelo que é o MTV (Model Template View). Aqui entramos em um assunto que gera bastante discussão entre os iniciantes Django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: aonde raios está o Controller?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0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o controlador não é responsável pela lógica do negócio e sim pelo funcionamento do seu projeto. Além de models,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views e templates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em Django nós temos também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url dispatchers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pt-BR" sz="1800" b="1" i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middlewares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e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handlers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 E é este “além” que o Django encara como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Controller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i="1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47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Somos capazes de incrementar o controlador do Django, por exemplo, somos obrigados a criar regras de urls dizendo ao Django que ao receber uma requisição para a url X, ele deverá acionar a view Y.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22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Models, escrevemos classes que designarão nossas tabelas no banco de dados e manipularemos estas através de orientação a objetos (ORM – 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 tooltip="Leia mais no Wikipedia"/>
              </a:rPr>
              <a:t>Mapeamento Objeto Relacional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). Você não precisa escrever absolutamente nada de SQL, a não ser que seja estritamente necessário.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9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V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ocê também não precisa se preocupar muito com que banco vai usar – já que o ORM do Django suporta MySQL, PostgreSQL, SQLite e até mesmo Oracle.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403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views escrevemos as regras de apresentação. Calma lá… não chegamos nos templates ainda. Estamos falando de criar funções que têm por parâmetro um objeto de requisição (request) e por retorno um objeto de resposta (response). O “meio de campo” entre estes extremos é justamente a responsabilidade da sua view..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381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que muita gente entende por “regras de negócios do sistema” será escrito na View. É nela que dizemos qual modelo deve ser instanciado, o que ele deve fazer, qual template deve ser importado, como o valor deve ser exibido nele e qual resposta deve ser enviada para o internauta (um HTML, um XML, um SVG, um redirecionamento, um erro 404, um erro 500, etc.).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622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escrevemos formulários em classes geralmente situadas no arquivo forms.py. Logo, podemos escrever as regras de comportamento de um formulário dentro de sua classe, tirando esta responsabilidade da View. Isto é interessante pois, se usarmos um formulário em mais de uma View não é necessário duplicar código (DRY).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926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Não engane-se… template não refere-se apenas a HTML!</a:t>
            </a:r>
          </a:p>
          <a:p>
            <a:pPr algn="l" fontAlgn="base"/>
            <a:endParaRPr lang="pt-BR" sz="1800" b="0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Podemos escrever templates para HTML Javascript, CSS, XML, YAML, JSON, SVG, qualquer coisa. Na View você indica qual será o tipo de resposta, o template é só a forma de apresentar o que a View “preparou”.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291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sistema de templates do Django é uma de suas mais notórias funcionalidades. Com ele podemos criar heranças, ou seja, um template base contendo a estrutura básica do seu website e templates específicos que herdam as características deste template base e atribuem/criam suas próprias características. Acredite, controlar as meta-tags do seu website nunca foi tão fácil… e nem é necessário uma aplicação para isso, basta saber um pouco de HTML.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410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 O sistema de templates do Django possui sintaxe própria e simples. O programador só preocupa-se com os dados que ele deve enviar para o template, o designer só preocupa-se com que dados ele irá receber..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015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>
                <a:solidFill>
                  <a:srgbClr val="FF0000"/>
                </a:solidFill>
              </a:rPr>
              <a:t>Modelagem de Sistemas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O MVC do Django">
            <a:extLst>
              <a:ext uri="{FF2B5EF4-FFF2-40B4-BE49-F238E27FC236}">
                <a16:creationId xmlns:a16="http://schemas.microsoft.com/office/drawing/2014/main" id="{BCF2DAF0-6C50-6377-C5C5-2DF5329F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64" y="1249486"/>
            <a:ext cx="5382870" cy="3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252025"/>
            <a:ext cx="29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</a:t>
            </a:r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67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 b="1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Ele criará uma pasta com o nome do seu projeto que conterá os arquivos: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__init__.py: </a:t>
            </a:r>
            <a:r>
              <a:rPr lang="pt-BR" sz="1800">
                <a:latin typeface="Arial Narrow" panose="020B0606020202030204" pitchFamily="34" charset="0"/>
              </a:rPr>
              <a:t>É o arquivo que determina que aquela pasta é um pacote Python;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settings.py: </a:t>
            </a:r>
            <a:r>
              <a:rPr lang="pt-BR" sz="1800">
                <a:latin typeface="Arial Narrow" panose="020B0606020202030204" pitchFamily="34" charset="0"/>
              </a:rPr>
              <a:t>Arquivos de configurações em XML? Esqueça! Em Django temos a configuração do nosso projeto em um único arquivo .py;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7CA97C-801C-BADD-29F1-9AB17AABA014}"/>
              </a:ext>
            </a:extLst>
          </p:cNvPr>
          <p:cNvSpPr/>
          <p:nvPr/>
        </p:nvSpPr>
        <p:spPr>
          <a:xfrm>
            <a:off x="393895" y="1948375"/>
            <a:ext cx="7706885" cy="42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it-IT" sz="22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python manage.py startapp &lt;nome-da-sua-aplicacao&gt;</a:t>
            </a:r>
            <a:endParaRPr lang="pt-BR" sz="2200" b="1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95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urls.py: </a:t>
            </a:r>
            <a:r>
              <a:rPr lang="pt-BR" sz="1800">
                <a:latin typeface="Arial Narrow" panose="020B0606020202030204" pitchFamily="34" charset="0"/>
              </a:rPr>
              <a:t>Este é o “temido” url dispatcher. Você passará bons (e maus) momentos com ele;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manage.py: </a:t>
            </a:r>
            <a:r>
              <a:rPr lang="pt-BR" sz="1800">
                <a:latin typeface="Arial Narrow" panose="020B0606020202030204" pitchFamily="34" charset="0"/>
              </a:rPr>
              <a:t>O regente da orquestra. É através dele que você executará ações como criar uma aplicação, sincronizar o banco de dados, iniciar o servidor web embutido (somente recomendado para ambiente de desenvolvimento), etc. Esse é um dos caras que fará o seu dia bem melhor com Django.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92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Novamente, você não precisa executar o </a:t>
            </a:r>
            <a:r>
              <a:rPr lang="pt-BR" sz="1800" b="1">
                <a:solidFill>
                  <a:srgbClr val="333333"/>
                </a:solidFill>
                <a:latin typeface="Arial Narrow" panose="020B0606020202030204" pitchFamily="34" charset="0"/>
              </a:rPr>
              <a:t>manage.py </a:t>
            </a:r>
            <a:r>
              <a:rPr lang="pt-BR" sz="1800" i="1" err="1">
                <a:solidFill>
                  <a:srgbClr val="333333"/>
                </a:solidFill>
                <a:latin typeface="Arial Narrow" panose="020B0606020202030204" pitchFamily="34" charset="0"/>
              </a:rPr>
              <a:t>startapp</a:t>
            </a:r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 para iniciar uma aplicação, é apenas praticidade.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Para o Django, um Projeto é um conjunto de aplicações. Na prática: digamos que você irá desenvolver um website para o cliente Bikes do Diego. Então poderia chamar seu projeto de bikes_do_diego e a partir daí desenvolver as aplicações necessárias para o funcionamento do website.</a:t>
            </a:r>
          </a:p>
        </p:txBody>
      </p:sp>
    </p:spTree>
    <p:extLst>
      <p:ext uri="{BB962C8B-B14F-4D97-AF65-F5344CB8AC3E}">
        <p14:creationId xmlns:p14="http://schemas.microsoft.com/office/powerpoint/2010/main" val="20566340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Além do seu “core”, o Django disponibiliza uma série de recursos que os Pythonistas costumam chamar de “baterias inclusas”.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432" y="1793631"/>
            <a:ext cx="5305949" cy="33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95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07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165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CRUD,</a:t>
            </a:r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Diagrama-sem título-316">
            <a:extLst>
              <a:ext uri="{FF2B5EF4-FFF2-40B4-BE49-F238E27FC236}">
                <a16:creationId xmlns:a16="http://schemas.microsoft.com/office/drawing/2014/main" id="{F8C9D478-97A5-C6A3-E94C-C5A18C6F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620" y="2048291"/>
            <a:ext cx="4790015" cy="2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895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CreateView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cria ou adiciona novas entradas em uma tabela no banco de dados.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Recuperar visualizações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ler, recuperar, pesquisar ou visualizar entradas existentes como uma lista 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 ListView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 ou recuperar uma entrada específica em detalhes(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5"/>
              </a:rPr>
              <a:t> DetailView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6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7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8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726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5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Completo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segue a filosofia de "baterias incluídas" e fornece quase tudo que desenvolvedores possam querer fazer "fora da caixa". Como tudo o que você precisa é parte de um "produto", tudo funciona perfeitamente junto, seguindo princípios de design consistentes.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891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181</Paragraphs>
  <Slides>48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MTV – Model Template View   </vt:lpstr>
      <vt:lpstr>MTV – Model Template View   </vt:lpstr>
      <vt:lpstr>MTV – Model Template View   </vt:lpstr>
      <vt:lpstr>O Framework é o Controlador   </vt:lpstr>
      <vt:lpstr>O Framework é o Controlador   </vt:lpstr>
      <vt:lpstr>Models   </vt:lpstr>
      <vt:lpstr>Models   </vt:lpstr>
      <vt:lpstr>Views   </vt:lpstr>
      <vt:lpstr>Views   </vt:lpstr>
      <vt:lpstr>Views   </vt:lpstr>
      <vt:lpstr>Templates   </vt:lpstr>
      <vt:lpstr>Templates   </vt:lpstr>
      <vt:lpstr>Templates   </vt:lpstr>
      <vt:lpstr>Modelagem de Sistemas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CRUD</vt:lpstr>
      <vt:lpstr>CRUD</vt:lpstr>
      <vt:lpstr>CRUD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2022-10-05T16:55:48Z</cp:lastPrinted>
  <dcterms:created xsi:type="dcterms:W3CDTF">2022-10-05T16:55:48Z</dcterms:created>
  <dcterms:modified xsi:type="dcterms:W3CDTF">2022-12-14T03:00:21Z</dcterms:modified>
</cp:coreProperties>
</file>