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0" y="-30163"/>
            <a:ext cx="9067800" cy="6889751"/>
            <a:chOff x="0" y="-30477"/>
            <a:chExt cx="9067800" cy="6889273"/>
          </a:xfrm>
        </p:grpSpPr>
        <p:cxnSp>
          <p:nvCxnSpPr>
            <p:cNvPr id="5" name="Straight Connector 109"/>
            <p:cNvCxnSpPr/>
            <p:nvPr/>
          </p:nvCxnSpPr>
          <p:spPr>
            <a:xfrm rot="16200000" flipH="1">
              <a:off x="-14475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6"/>
            <p:cNvCxnSpPr/>
            <p:nvPr/>
          </p:nvCxnSpPr>
          <p:spPr>
            <a:xfrm rot="16200000" flipH="1">
              <a:off x="-1638062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77"/>
            <p:cNvCxnSpPr/>
            <p:nvPr/>
          </p:nvCxnSpPr>
          <p:spPr>
            <a:xfrm rot="5400000">
              <a:off x="-1485662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80"/>
            <p:cNvCxnSpPr/>
            <p:nvPr/>
          </p:nvCxnSpPr>
          <p:spPr>
            <a:xfrm rot="5400000">
              <a:off x="-3238262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81"/>
            <p:cNvCxnSpPr/>
            <p:nvPr/>
          </p:nvCxnSpPr>
          <p:spPr>
            <a:xfrm rot="16200000" flipH="1">
              <a:off x="-3314462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82"/>
            <p:cNvCxnSpPr/>
            <p:nvPr/>
          </p:nvCxnSpPr>
          <p:spPr>
            <a:xfrm rot="16200000" flipH="1">
              <a:off x="-1371362" y="2971246"/>
              <a:ext cx="6857524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3"/>
            <p:cNvCxnSpPr/>
            <p:nvPr/>
          </p:nvCxnSpPr>
          <p:spPr>
            <a:xfrm rot="16200000" flipH="1">
              <a:off x="-2819162" y="3199846"/>
              <a:ext cx="6857524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84"/>
            <p:cNvCxnSpPr/>
            <p:nvPr/>
          </p:nvCxnSpPr>
          <p:spPr>
            <a:xfrm rot="5400000">
              <a:off x="-2704862" y="3237946"/>
              <a:ext cx="6857524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85"/>
            <p:cNvCxnSpPr/>
            <p:nvPr/>
          </p:nvCxnSpPr>
          <p:spPr>
            <a:xfrm rot="16200000" flipH="1">
              <a:off x="-2133362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86"/>
            <p:cNvCxnSpPr/>
            <p:nvPr/>
          </p:nvCxnSpPr>
          <p:spPr>
            <a:xfrm rot="16200000" flipH="1">
              <a:off x="-31239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87"/>
            <p:cNvCxnSpPr/>
            <p:nvPr/>
          </p:nvCxnSpPr>
          <p:spPr>
            <a:xfrm rot="16200000" flipH="1">
              <a:off x="-18285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8"/>
            <p:cNvCxnSpPr/>
            <p:nvPr/>
          </p:nvCxnSpPr>
          <p:spPr>
            <a:xfrm rot="16200000" flipH="1">
              <a:off x="-28191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9"/>
            <p:cNvCxnSpPr/>
            <p:nvPr/>
          </p:nvCxnSpPr>
          <p:spPr>
            <a:xfrm rot="16200000" flipH="1">
              <a:off x="-2438162" y="3123646"/>
              <a:ext cx="6857524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64"/>
            <p:cNvCxnSpPr/>
            <p:nvPr/>
          </p:nvCxnSpPr>
          <p:spPr>
            <a:xfrm rot="5400000">
              <a:off x="-1731724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65"/>
            <p:cNvCxnSpPr/>
            <p:nvPr/>
          </p:nvCxnSpPr>
          <p:spPr>
            <a:xfrm rot="5400000">
              <a:off x="-1141968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68"/>
            <p:cNvCxnSpPr/>
            <p:nvPr/>
          </p:nvCxnSpPr>
          <p:spPr>
            <a:xfrm rot="5400000">
              <a:off x="-9141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2"/>
            <p:cNvCxnSpPr/>
            <p:nvPr/>
          </p:nvCxnSpPr>
          <p:spPr>
            <a:xfrm rot="5400000">
              <a:off x="-1855549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20"/>
            <p:cNvCxnSpPr/>
            <p:nvPr/>
          </p:nvCxnSpPr>
          <p:spPr>
            <a:xfrm rot="16200000" flipH="1">
              <a:off x="-2642949" y="3252233"/>
              <a:ext cx="6857524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4"/>
            <p:cNvCxnSpPr/>
            <p:nvPr/>
          </p:nvCxnSpPr>
          <p:spPr>
            <a:xfrm rot="16200000" flipH="1">
              <a:off x="-1953974" y="3325258"/>
              <a:ext cx="6857524" cy="206375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07"/>
            <p:cNvCxnSpPr/>
            <p:nvPr/>
          </p:nvCxnSpPr>
          <p:spPr>
            <a:xfrm rot="16200000" flipH="1">
              <a:off x="-2361962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08"/>
            <p:cNvCxnSpPr/>
            <p:nvPr/>
          </p:nvCxnSpPr>
          <p:spPr>
            <a:xfrm rot="16200000" flipH="1">
              <a:off x="-21333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09"/>
            <p:cNvCxnSpPr/>
            <p:nvPr/>
          </p:nvCxnSpPr>
          <p:spPr>
            <a:xfrm rot="16200000" flipH="1">
              <a:off x="1067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10"/>
            <p:cNvCxnSpPr/>
            <p:nvPr/>
          </p:nvCxnSpPr>
          <p:spPr>
            <a:xfrm rot="16200000" flipH="1">
              <a:off x="8765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11"/>
            <p:cNvCxnSpPr/>
            <p:nvPr/>
          </p:nvCxnSpPr>
          <p:spPr>
            <a:xfrm rot="5400000">
              <a:off x="1028938" y="3237946"/>
              <a:ext cx="6857524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2"/>
            <p:cNvCxnSpPr/>
            <p:nvPr/>
          </p:nvCxnSpPr>
          <p:spPr>
            <a:xfrm rot="5400000">
              <a:off x="-723662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13"/>
            <p:cNvCxnSpPr/>
            <p:nvPr/>
          </p:nvCxnSpPr>
          <p:spPr>
            <a:xfrm rot="16200000" flipH="1">
              <a:off x="-799862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14"/>
            <p:cNvCxnSpPr/>
            <p:nvPr/>
          </p:nvCxnSpPr>
          <p:spPr>
            <a:xfrm rot="5400000">
              <a:off x="-152161" y="3428446"/>
              <a:ext cx="6857524" cy="3175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15"/>
            <p:cNvCxnSpPr/>
            <p:nvPr/>
          </p:nvCxnSpPr>
          <p:spPr>
            <a:xfrm rot="16200000" flipH="1">
              <a:off x="-304562" y="3199846"/>
              <a:ext cx="6857524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16"/>
            <p:cNvCxnSpPr/>
            <p:nvPr/>
          </p:nvCxnSpPr>
          <p:spPr>
            <a:xfrm rot="5400000">
              <a:off x="-190262" y="3237946"/>
              <a:ext cx="6857524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17"/>
            <p:cNvCxnSpPr/>
            <p:nvPr/>
          </p:nvCxnSpPr>
          <p:spPr>
            <a:xfrm rot="16200000" flipH="1">
              <a:off x="3812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8"/>
            <p:cNvCxnSpPr/>
            <p:nvPr/>
          </p:nvCxnSpPr>
          <p:spPr>
            <a:xfrm rot="16200000" flipH="1">
              <a:off x="-609362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19"/>
            <p:cNvCxnSpPr/>
            <p:nvPr/>
          </p:nvCxnSpPr>
          <p:spPr>
            <a:xfrm rot="16200000" flipH="1">
              <a:off x="686038" y="3352246"/>
              <a:ext cx="6857524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0"/>
            <p:cNvCxnSpPr/>
            <p:nvPr/>
          </p:nvCxnSpPr>
          <p:spPr>
            <a:xfrm rot="16200000" flipH="1">
              <a:off x="-304562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21"/>
            <p:cNvCxnSpPr/>
            <p:nvPr/>
          </p:nvCxnSpPr>
          <p:spPr>
            <a:xfrm rot="5400000">
              <a:off x="-1028462" y="3314146"/>
              <a:ext cx="6857524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22"/>
            <p:cNvCxnSpPr/>
            <p:nvPr/>
          </p:nvCxnSpPr>
          <p:spPr>
            <a:xfrm rot="5400000">
              <a:off x="782876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3"/>
            <p:cNvCxnSpPr/>
            <p:nvPr/>
          </p:nvCxnSpPr>
          <p:spPr>
            <a:xfrm rot="5400000">
              <a:off x="1372632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24"/>
            <p:cNvCxnSpPr/>
            <p:nvPr/>
          </p:nvCxnSpPr>
          <p:spPr>
            <a:xfrm rot="5400000">
              <a:off x="16004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25"/>
            <p:cNvCxnSpPr/>
            <p:nvPr/>
          </p:nvCxnSpPr>
          <p:spPr>
            <a:xfrm rot="5400000">
              <a:off x="659051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26"/>
            <p:cNvCxnSpPr/>
            <p:nvPr/>
          </p:nvCxnSpPr>
          <p:spPr>
            <a:xfrm rot="16200000" flipH="1">
              <a:off x="-128349" y="3252233"/>
              <a:ext cx="6857524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27"/>
            <p:cNvCxnSpPr/>
            <p:nvPr/>
          </p:nvCxnSpPr>
          <p:spPr>
            <a:xfrm rot="16200000" flipH="1">
              <a:off x="560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28"/>
            <p:cNvCxnSpPr/>
            <p:nvPr/>
          </p:nvCxnSpPr>
          <p:spPr>
            <a:xfrm rot="16200000" flipH="1">
              <a:off x="1526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29"/>
            <p:cNvCxnSpPr/>
            <p:nvPr/>
          </p:nvCxnSpPr>
          <p:spPr>
            <a:xfrm rot="16200000" flipH="1">
              <a:off x="3812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36"/>
            <p:cNvCxnSpPr/>
            <p:nvPr/>
          </p:nvCxnSpPr>
          <p:spPr>
            <a:xfrm rot="16200000" flipH="1">
              <a:off x="2743438" y="3352246"/>
              <a:ext cx="6857524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37"/>
            <p:cNvCxnSpPr/>
            <p:nvPr/>
          </p:nvCxnSpPr>
          <p:spPr>
            <a:xfrm rot="16200000" flipH="1">
              <a:off x="20957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38"/>
            <p:cNvCxnSpPr/>
            <p:nvPr/>
          </p:nvCxnSpPr>
          <p:spPr>
            <a:xfrm rot="5400000">
              <a:off x="27053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39"/>
            <p:cNvCxnSpPr/>
            <p:nvPr/>
          </p:nvCxnSpPr>
          <p:spPr>
            <a:xfrm rot="5400000">
              <a:off x="1829038" y="3276046"/>
              <a:ext cx="6857524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40"/>
            <p:cNvCxnSpPr/>
            <p:nvPr/>
          </p:nvCxnSpPr>
          <p:spPr>
            <a:xfrm rot="16200000" flipH="1">
              <a:off x="10670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41"/>
            <p:cNvCxnSpPr/>
            <p:nvPr/>
          </p:nvCxnSpPr>
          <p:spPr>
            <a:xfrm rot="16200000" flipH="1">
              <a:off x="23624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42"/>
            <p:cNvCxnSpPr/>
            <p:nvPr/>
          </p:nvCxnSpPr>
          <p:spPr>
            <a:xfrm rot="5400000">
              <a:off x="2646601" y="2722008"/>
              <a:ext cx="6857524" cy="1412875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43"/>
            <p:cNvCxnSpPr/>
            <p:nvPr/>
          </p:nvCxnSpPr>
          <p:spPr>
            <a:xfrm rot="5400000">
              <a:off x="3049032" y="3276840"/>
              <a:ext cx="6857524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244"/>
            <p:cNvCxnSpPr/>
            <p:nvPr/>
          </p:nvCxnSpPr>
          <p:spPr>
            <a:xfrm rot="5400000">
              <a:off x="2895838" y="3276046"/>
              <a:ext cx="6857524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45"/>
            <p:cNvCxnSpPr/>
            <p:nvPr/>
          </p:nvCxnSpPr>
          <p:spPr>
            <a:xfrm rot="5400000">
              <a:off x="2389426" y="3226833"/>
              <a:ext cx="6857524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46"/>
            <p:cNvCxnSpPr/>
            <p:nvPr/>
          </p:nvCxnSpPr>
          <p:spPr>
            <a:xfrm rot="16200000" flipH="1">
              <a:off x="22370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247"/>
            <p:cNvCxnSpPr/>
            <p:nvPr/>
          </p:nvCxnSpPr>
          <p:spPr>
            <a:xfrm rot="16200000" flipH="1">
              <a:off x="17528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248"/>
            <p:cNvCxnSpPr/>
            <p:nvPr/>
          </p:nvCxnSpPr>
          <p:spPr>
            <a:xfrm rot="16200000" flipH="1">
              <a:off x="19814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249"/>
            <p:cNvCxnSpPr/>
            <p:nvPr/>
          </p:nvCxnSpPr>
          <p:spPr>
            <a:xfrm rot="5400000">
              <a:off x="3467338" y="3314146"/>
              <a:ext cx="6857524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50"/>
            <p:cNvCxnSpPr/>
            <p:nvPr/>
          </p:nvCxnSpPr>
          <p:spPr>
            <a:xfrm rot="16200000" flipH="1">
              <a:off x="3467338" y="3314146"/>
              <a:ext cx="6857524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51"/>
            <p:cNvCxnSpPr/>
            <p:nvPr/>
          </p:nvCxnSpPr>
          <p:spPr>
            <a:xfrm rot="5400000">
              <a:off x="4038839" y="3428446"/>
              <a:ext cx="6857524" cy="3175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252"/>
            <p:cNvCxnSpPr/>
            <p:nvPr/>
          </p:nvCxnSpPr>
          <p:spPr>
            <a:xfrm rot="16200000" flipH="1">
              <a:off x="3886438" y="3199846"/>
              <a:ext cx="6857524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53"/>
            <p:cNvCxnSpPr/>
            <p:nvPr/>
          </p:nvCxnSpPr>
          <p:spPr>
            <a:xfrm rot="5400000">
              <a:off x="4000738" y="3237946"/>
              <a:ext cx="6857524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54"/>
            <p:cNvCxnSpPr/>
            <p:nvPr/>
          </p:nvCxnSpPr>
          <p:spPr>
            <a:xfrm rot="16200000" flipH="1">
              <a:off x="4572238" y="3199846"/>
              <a:ext cx="6857524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256"/>
            <p:cNvCxnSpPr/>
            <p:nvPr/>
          </p:nvCxnSpPr>
          <p:spPr>
            <a:xfrm rot="16200000" flipH="1">
              <a:off x="37340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257"/>
            <p:cNvCxnSpPr/>
            <p:nvPr/>
          </p:nvCxnSpPr>
          <p:spPr>
            <a:xfrm rot="5400000">
              <a:off x="3619738" y="3314146"/>
              <a:ext cx="6857524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58"/>
            <p:cNvCxnSpPr/>
            <p:nvPr/>
          </p:nvCxnSpPr>
          <p:spPr>
            <a:xfrm rot="16200000" flipH="1">
              <a:off x="4215051" y="3252233"/>
              <a:ext cx="6857524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59"/>
            <p:cNvCxnSpPr/>
            <p:nvPr/>
          </p:nvCxnSpPr>
          <p:spPr>
            <a:xfrm rot="16200000" flipH="1">
              <a:off x="4751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260"/>
            <p:cNvCxnSpPr/>
            <p:nvPr/>
          </p:nvCxnSpPr>
          <p:spPr>
            <a:xfrm rot="16200000" flipH="1">
              <a:off x="43436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261"/>
            <p:cNvCxnSpPr/>
            <p:nvPr/>
          </p:nvCxnSpPr>
          <p:spPr>
            <a:xfrm rot="16200000" flipH="1">
              <a:off x="4572238" y="3352246"/>
              <a:ext cx="6857524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263"/>
            <p:cNvCxnSpPr/>
            <p:nvPr/>
          </p:nvCxnSpPr>
          <p:spPr>
            <a:xfrm rot="16200000" flipH="1">
              <a:off x="5258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264"/>
            <p:cNvCxnSpPr/>
            <p:nvPr/>
          </p:nvCxnSpPr>
          <p:spPr>
            <a:xfrm rot="16200000" flipH="1">
              <a:off x="50675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265"/>
            <p:cNvCxnSpPr/>
            <p:nvPr/>
          </p:nvCxnSpPr>
          <p:spPr>
            <a:xfrm rot="5400000">
              <a:off x="5219938" y="3237946"/>
              <a:ext cx="6857524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66"/>
            <p:cNvCxnSpPr/>
            <p:nvPr/>
          </p:nvCxnSpPr>
          <p:spPr>
            <a:xfrm rot="16200000" flipH="1">
              <a:off x="4877038" y="3352246"/>
              <a:ext cx="6857524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267"/>
            <p:cNvCxnSpPr/>
            <p:nvPr/>
          </p:nvCxnSpPr>
          <p:spPr>
            <a:xfrm rot="5400000">
              <a:off x="5528707" y="3318116"/>
              <a:ext cx="6887685" cy="1905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69"/>
            <p:cNvCxnSpPr/>
            <p:nvPr/>
          </p:nvCxnSpPr>
          <p:spPr>
            <a:xfrm rot="5400000">
              <a:off x="4850051" y="3226833"/>
              <a:ext cx="6857524" cy="403225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270"/>
            <p:cNvCxnSpPr/>
            <p:nvPr/>
          </p:nvCxnSpPr>
          <p:spPr>
            <a:xfrm rot="16200000" flipH="1">
              <a:off x="4751626" y="3325258"/>
              <a:ext cx="6857524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277"/>
            <p:cNvCxnSpPr/>
            <p:nvPr/>
          </p:nvCxnSpPr>
          <p:spPr>
            <a:xfrm rot="5400000">
              <a:off x="5562839" y="3428446"/>
              <a:ext cx="6857524" cy="3175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82"/>
            <p:cNvCxnSpPr/>
            <p:nvPr/>
          </p:nvCxnSpPr>
          <p:spPr>
            <a:xfrm rot="5400000">
              <a:off x="2552938" y="3390346"/>
              <a:ext cx="6857524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288"/>
            <p:cNvCxnSpPr/>
            <p:nvPr/>
          </p:nvCxnSpPr>
          <p:spPr>
            <a:xfrm rot="16200000" flipH="1">
              <a:off x="3048238" y="3352246"/>
              <a:ext cx="6857524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291"/>
            <p:cNvCxnSpPr/>
            <p:nvPr/>
          </p:nvCxnSpPr>
          <p:spPr>
            <a:xfrm rot="16200000" flipH="1">
              <a:off x="3238738" y="3237946"/>
              <a:ext cx="6857524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93"/>
            <p:cNvCxnSpPr/>
            <p:nvPr/>
          </p:nvCxnSpPr>
          <p:spPr>
            <a:xfrm rot="5400000">
              <a:off x="2133838" y="3276046"/>
              <a:ext cx="6857524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297"/>
            <p:cNvCxnSpPr/>
            <p:nvPr/>
          </p:nvCxnSpPr>
          <p:spPr>
            <a:xfrm rot="16200000" flipH="1">
              <a:off x="3148251" y="3252233"/>
              <a:ext cx="6857524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298"/>
            <p:cNvCxnSpPr/>
            <p:nvPr/>
          </p:nvCxnSpPr>
          <p:spPr>
            <a:xfrm rot="5400000">
              <a:off x="3772138" y="3237946"/>
              <a:ext cx="6857524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301"/>
            <p:cNvCxnSpPr/>
            <p:nvPr/>
          </p:nvCxnSpPr>
          <p:spPr>
            <a:xfrm rot="5400000">
              <a:off x="4229338" y="2933146"/>
              <a:ext cx="6857524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306"/>
            <p:cNvCxnSpPr/>
            <p:nvPr/>
          </p:nvCxnSpPr>
          <p:spPr>
            <a:xfrm rot="16200000" flipH="1">
              <a:off x="1371044" y="3200640"/>
              <a:ext cx="6859112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9" name="Group 93"/>
          <p:cNvGrpSpPr>
            <a:grpSpLocks/>
          </p:cNvGrpSpPr>
          <p:nvPr/>
        </p:nvGrpSpPr>
        <p:grpSpPr bwMode="auto">
          <a:xfrm>
            <a:off x="0" y="2057400"/>
            <a:ext cx="4802188" cy="2820988"/>
            <a:chOff x="0" y="2057400"/>
            <a:chExt cx="4801394" cy="2820988"/>
          </a:xfrm>
        </p:grpSpPr>
        <p:cxnSp>
          <p:nvCxnSpPr>
            <p:cNvPr id="90" name="Straight Connector 116"/>
            <p:cNvCxnSpPr/>
            <p:nvPr/>
          </p:nvCxnSpPr>
          <p:spPr>
            <a:xfrm>
              <a:off x="0" y="2057400"/>
              <a:ext cx="4799806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117"/>
            <p:cNvCxnSpPr/>
            <p:nvPr/>
          </p:nvCxnSpPr>
          <p:spPr>
            <a:xfrm>
              <a:off x="0" y="4876800"/>
              <a:ext cx="4799806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119"/>
            <p:cNvCxnSpPr/>
            <p:nvPr/>
          </p:nvCxnSpPr>
          <p:spPr>
            <a:xfrm rot="5400000">
              <a:off x="3391694" y="3467100"/>
              <a:ext cx="2817812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/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CACB2-06F7-4568-9A88-01EF763A1253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B8F0-C52E-4B14-A6D6-3C3A9566D1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11C1-799D-4137-B024-F4815C888C36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BA245-108D-49D8-AE67-5FD956F56A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90F15-9ABB-4E5D-8AAB-971465397709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D358F-FD5B-4BE0-AFFB-B294A04A18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47043-0C03-4121-B14E-ABB8E864E46E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1F78F-5EA3-470B-8033-3DA86C86AA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0" y="-30163"/>
            <a:ext cx="9067800" cy="4846638"/>
            <a:chOff x="1" y="-30477"/>
            <a:chExt cx="9067799" cy="4526277"/>
          </a:xfrm>
        </p:grpSpPr>
        <p:cxnSp>
          <p:nvCxnSpPr>
            <p:cNvPr id="5" name="Straight Connector 7"/>
            <p:cNvCxnSpPr/>
            <p:nvPr/>
          </p:nvCxnSpPr>
          <p:spPr>
            <a:xfrm rot="16200000" flipH="1">
              <a:off x="-27156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8"/>
            <p:cNvCxnSpPr/>
            <p:nvPr/>
          </p:nvCxnSpPr>
          <p:spPr>
            <a:xfrm rot="16200000" flipH="1">
              <a:off x="-462060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9"/>
            <p:cNvCxnSpPr/>
            <p:nvPr/>
          </p:nvCxnSpPr>
          <p:spPr>
            <a:xfrm rot="5400000">
              <a:off x="-309660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"/>
            <p:cNvCxnSpPr/>
            <p:nvPr/>
          </p:nvCxnSpPr>
          <p:spPr>
            <a:xfrm rot="5400000">
              <a:off x="-2062260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/>
            <p:cNvCxnSpPr/>
            <p:nvPr/>
          </p:nvCxnSpPr>
          <p:spPr>
            <a:xfrm rot="16200000" flipH="1">
              <a:off x="-2138460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/>
            <p:cNvCxnSpPr/>
            <p:nvPr/>
          </p:nvCxnSpPr>
          <p:spPr>
            <a:xfrm rot="16200000" flipH="1">
              <a:off x="-195360" y="1785840"/>
              <a:ext cx="450552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/>
            <p:cNvCxnSpPr/>
            <p:nvPr/>
          </p:nvCxnSpPr>
          <p:spPr>
            <a:xfrm rot="16200000" flipH="1">
              <a:off x="-1643160" y="2014440"/>
              <a:ext cx="450552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/>
            <p:cNvCxnSpPr/>
            <p:nvPr/>
          </p:nvCxnSpPr>
          <p:spPr>
            <a:xfrm rot="5400000">
              <a:off x="-1528860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/>
            <p:cNvCxnSpPr/>
            <p:nvPr/>
          </p:nvCxnSpPr>
          <p:spPr>
            <a:xfrm rot="16200000" flipH="1">
              <a:off x="-957360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rot="16200000" flipH="1">
              <a:off x="-194796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/>
            <p:cNvCxnSpPr/>
            <p:nvPr/>
          </p:nvCxnSpPr>
          <p:spPr>
            <a:xfrm rot="16200000" flipH="1">
              <a:off x="-652560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/>
            <p:cNvCxnSpPr/>
            <p:nvPr/>
          </p:nvCxnSpPr>
          <p:spPr>
            <a:xfrm rot="16200000" flipH="1">
              <a:off x="-164316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H="1">
              <a:off x="-1790370" y="2019629"/>
              <a:ext cx="4495143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>
              <a:off x="-555722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1"/>
            <p:cNvCxnSpPr/>
            <p:nvPr/>
          </p:nvCxnSpPr>
          <p:spPr>
            <a:xfrm rot="5400000">
              <a:off x="34034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2"/>
            <p:cNvCxnSpPr/>
            <p:nvPr/>
          </p:nvCxnSpPr>
          <p:spPr>
            <a:xfrm rot="5400000">
              <a:off x="26184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3"/>
            <p:cNvCxnSpPr/>
            <p:nvPr/>
          </p:nvCxnSpPr>
          <p:spPr>
            <a:xfrm rot="5400000">
              <a:off x="-679547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4"/>
            <p:cNvCxnSpPr/>
            <p:nvPr/>
          </p:nvCxnSpPr>
          <p:spPr>
            <a:xfrm rot="16200000" flipH="1">
              <a:off x="-1466947" y="2066827"/>
              <a:ext cx="450552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5"/>
            <p:cNvCxnSpPr/>
            <p:nvPr/>
          </p:nvCxnSpPr>
          <p:spPr>
            <a:xfrm rot="16200000" flipH="1">
              <a:off x="-777972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6"/>
            <p:cNvCxnSpPr/>
            <p:nvPr/>
          </p:nvCxnSpPr>
          <p:spPr>
            <a:xfrm rot="16200000" flipH="1">
              <a:off x="-118596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7"/>
            <p:cNvCxnSpPr/>
            <p:nvPr/>
          </p:nvCxnSpPr>
          <p:spPr>
            <a:xfrm rot="16200000" flipH="1">
              <a:off x="-95736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8"/>
            <p:cNvCxnSpPr/>
            <p:nvPr/>
          </p:nvCxnSpPr>
          <p:spPr>
            <a:xfrm rot="16200000" flipH="1">
              <a:off x="2243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9"/>
            <p:cNvCxnSpPr/>
            <p:nvPr/>
          </p:nvCxnSpPr>
          <p:spPr>
            <a:xfrm rot="16200000" flipH="1">
              <a:off x="20525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0"/>
            <p:cNvCxnSpPr/>
            <p:nvPr/>
          </p:nvCxnSpPr>
          <p:spPr>
            <a:xfrm rot="5400000">
              <a:off x="2204939" y="2052540"/>
              <a:ext cx="450552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1"/>
            <p:cNvCxnSpPr/>
            <p:nvPr/>
          </p:nvCxnSpPr>
          <p:spPr>
            <a:xfrm rot="5400000">
              <a:off x="452340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2"/>
            <p:cNvCxnSpPr/>
            <p:nvPr/>
          </p:nvCxnSpPr>
          <p:spPr>
            <a:xfrm rot="16200000" flipH="1">
              <a:off x="376140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3"/>
            <p:cNvCxnSpPr/>
            <p:nvPr/>
          </p:nvCxnSpPr>
          <p:spPr>
            <a:xfrm rot="5400000">
              <a:off x="1024634" y="2242246"/>
              <a:ext cx="450552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4"/>
            <p:cNvCxnSpPr/>
            <p:nvPr/>
          </p:nvCxnSpPr>
          <p:spPr>
            <a:xfrm rot="16200000" flipH="1">
              <a:off x="871440" y="2014440"/>
              <a:ext cx="450552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5"/>
            <p:cNvCxnSpPr/>
            <p:nvPr/>
          </p:nvCxnSpPr>
          <p:spPr>
            <a:xfrm rot="5400000">
              <a:off x="985740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6"/>
            <p:cNvCxnSpPr/>
            <p:nvPr/>
          </p:nvCxnSpPr>
          <p:spPr>
            <a:xfrm rot="16200000" flipH="1">
              <a:off x="1557240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7"/>
            <p:cNvCxnSpPr/>
            <p:nvPr/>
          </p:nvCxnSpPr>
          <p:spPr>
            <a:xfrm rot="16200000" flipH="1">
              <a:off x="566640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8"/>
            <p:cNvCxnSpPr/>
            <p:nvPr/>
          </p:nvCxnSpPr>
          <p:spPr>
            <a:xfrm rot="16200000" flipH="1">
              <a:off x="186204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9"/>
            <p:cNvCxnSpPr/>
            <p:nvPr/>
          </p:nvCxnSpPr>
          <p:spPr>
            <a:xfrm rot="16200000" flipH="1">
              <a:off x="87144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0"/>
            <p:cNvCxnSpPr/>
            <p:nvPr/>
          </p:nvCxnSpPr>
          <p:spPr>
            <a:xfrm rot="5400000">
              <a:off x="147540" y="2128740"/>
              <a:ext cx="450552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1"/>
            <p:cNvCxnSpPr/>
            <p:nvPr/>
          </p:nvCxnSpPr>
          <p:spPr>
            <a:xfrm rot="5400000">
              <a:off x="1958878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2"/>
            <p:cNvCxnSpPr/>
            <p:nvPr/>
          </p:nvCxnSpPr>
          <p:spPr>
            <a:xfrm rot="5400000">
              <a:off x="2548633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3"/>
            <p:cNvCxnSpPr/>
            <p:nvPr/>
          </p:nvCxnSpPr>
          <p:spPr>
            <a:xfrm rot="5400000">
              <a:off x="27764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4"/>
            <p:cNvCxnSpPr/>
            <p:nvPr/>
          </p:nvCxnSpPr>
          <p:spPr>
            <a:xfrm rot="5400000">
              <a:off x="1835053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5"/>
            <p:cNvCxnSpPr/>
            <p:nvPr/>
          </p:nvCxnSpPr>
          <p:spPr>
            <a:xfrm rot="16200000" flipH="1">
              <a:off x="1047653" y="2066827"/>
              <a:ext cx="450552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6"/>
            <p:cNvCxnSpPr/>
            <p:nvPr/>
          </p:nvCxnSpPr>
          <p:spPr>
            <a:xfrm rot="16200000" flipH="1">
              <a:off x="1736628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7"/>
            <p:cNvCxnSpPr/>
            <p:nvPr/>
          </p:nvCxnSpPr>
          <p:spPr>
            <a:xfrm rot="16200000" flipH="1">
              <a:off x="1328640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8"/>
            <p:cNvCxnSpPr/>
            <p:nvPr/>
          </p:nvCxnSpPr>
          <p:spPr>
            <a:xfrm rot="16200000" flipH="1">
              <a:off x="1557240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9"/>
            <p:cNvCxnSpPr/>
            <p:nvPr/>
          </p:nvCxnSpPr>
          <p:spPr>
            <a:xfrm rot="16200000" flipH="1">
              <a:off x="3919439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50"/>
            <p:cNvCxnSpPr/>
            <p:nvPr/>
          </p:nvCxnSpPr>
          <p:spPr>
            <a:xfrm rot="16200000" flipH="1">
              <a:off x="32717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51"/>
            <p:cNvCxnSpPr/>
            <p:nvPr/>
          </p:nvCxnSpPr>
          <p:spPr>
            <a:xfrm rot="5400000">
              <a:off x="38813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2"/>
            <p:cNvCxnSpPr/>
            <p:nvPr/>
          </p:nvCxnSpPr>
          <p:spPr>
            <a:xfrm rot="5400000">
              <a:off x="3005039" y="2090640"/>
              <a:ext cx="4505521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3"/>
            <p:cNvCxnSpPr/>
            <p:nvPr/>
          </p:nvCxnSpPr>
          <p:spPr>
            <a:xfrm rot="16200000" flipH="1">
              <a:off x="22430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4"/>
            <p:cNvCxnSpPr/>
            <p:nvPr/>
          </p:nvCxnSpPr>
          <p:spPr>
            <a:xfrm rot="16200000" flipH="1">
              <a:off x="35384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5"/>
            <p:cNvCxnSpPr/>
            <p:nvPr/>
          </p:nvCxnSpPr>
          <p:spPr>
            <a:xfrm rot="5400000">
              <a:off x="3822602" y="1536602"/>
              <a:ext cx="4505521" cy="1412875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6"/>
            <p:cNvCxnSpPr/>
            <p:nvPr/>
          </p:nvCxnSpPr>
          <p:spPr>
            <a:xfrm rot="5400000">
              <a:off x="4225033" y="2091434"/>
              <a:ext cx="4505521" cy="303212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7"/>
            <p:cNvCxnSpPr/>
            <p:nvPr/>
          </p:nvCxnSpPr>
          <p:spPr>
            <a:xfrm rot="5400000">
              <a:off x="4071839" y="2090640"/>
              <a:ext cx="450552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8"/>
            <p:cNvCxnSpPr/>
            <p:nvPr/>
          </p:nvCxnSpPr>
          <p:spPr>
            <a:xfrm rot="5400000">
              <a:off x="3565427" y="2041427"/>
              <a:ext cx="4505521" cy="40322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9"/>
            <p:cNvCxnSpPr/>
            <p:nvPr/>
          </p:nvCxnSpPr>
          <p:spPr>
            <a:xfrm rot="16200000" flipH="1">
              <a:off x="34130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60"/>
            <p:cNvCxnSpPr/>
            <p:nvPr/>
          </p:nvCxnSpPr>
          <p:spPr>
            <a:xfrm rot="16200000" flipH="1">
              <a:off x="2928839" y="2166840"/>
              <a:ext cx="450552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1"/>
            <p:cNvCxnSpPr/>
            <p:nvPr/>
          </p:nvCxnSpPr>
          <p:spPr>
            <a:xfrm rot="16200000" flipH="1">
              <a:off x="30812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2"/>
            <p:cNvCxnSpPr/>
            <p:nvPr/>
          </p:nvCxnSpPr>
          <p:spPr>
            <a:xfrm rot="5400000">
              <a:off x="4643339" y="2128740"/>
              <a:ext cx="450552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3"/>
            <p:cNvCxnSpPr/>
            <p:nvPr/>
          </p:nvCxnSpPr>
          <p:spPr>
            <a:xfrm rot="16200000" flipH="1">
              <a:off x="4643339" y="2128740"/>
              <a:ext cx="450552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4"/>
            <p:cNvCxnSpPr/>
            <p:nvPr/>
          </p:nvCxnSpPr>
          <p:spPr>
            <a:xfrm rot="5400000">
              <a:off x="5215633" y="2242246"/>
              <a:ext cx="450552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5"/>
            <p:cNvCxnSpPr/>
            <p:nvPr/>
          </p:nvCxnSpPr>
          <p:spPr>
            <a:xfrm rot="16200000" flipH="1">
              <a:off x="5062439" y="2014440"/>
              <a:ext cx="450552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6"/>
            <p:cNvCxnSpPr/>
            <p:nvPr/>
          </p:nvCxnSpPr>
          <p:spPr>
            <a:xfrm rot="5400000">
              <a:off x="5176739" y="2052540"/>
              <a:ext cx="450552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7"/>
            <p:cNvCxnSpPr/>
            <p:nvPr/>
          </p:nvCxnSpPr>
          <p:spPr>
            <a:xfrm rot="16200000" flipH="1">
              <a:off x="57482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8"/>
            <p:cNvCxnSpPr/>
            <p:nvPr/>
          </p:nvCxnSpPr>
          <p:spPr>
            <a:xfrm rot="16200000" flipH="1">
              <a:off x="49100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9"/>
            <p:cNvCxnSpPr/>
            <p:nvPr/>
          </p:nvCxnSpPr>
          <p:spPr>
            <a:xfrm rot="5400000">
              <a:off x="4795739" y="2128740"/>
              <a:ext cx="450552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70"/>
            <p:cNvCxnSpPr/>
            <p:nvPr/>
          </p:nvCxnSpPr>
          <p:spPr>
            <a:xfrm rot="16200000" flipH="1">
              <a:off x="5391052" y="2066827"/>
              <a:ext cx="450552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71"/>
            <p:cNvCxnSpPr/>
            <p:nvPr/>
          </p:nvCxnSpPr>
          <p:spPr>
            <a:xfrm rot="16200000" flipH="1">
              <a:off x="59276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72"/>
            <p:cNvCxnSpPr/>
            <p:nvPr/>
          </p:nvCxnSpPr>
          <p:spPr>
            <a:xfrm rot="16200000" flipH="1">
              <a:off x="55196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3"/>
            <p:cNvCxnSpPr/>
            <p:nvPr/>
          </p:nvCxnSpPr>
          <p:spPr>
            <a:xfrm rot="16200000" flipH="1">
              <a:off x="5748239" y="2166840"/>
              <a:ext cx="450552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4"/>
            <p:cNvCxnSpPr/>
            <p:nvPr/>
          </p:nvCxnSpPr>
          <p:spPr>
            <a:xfrm rot="16200000" flipH="1">
              <a:off x="6434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5"/>
            <p:cNvCxnSpPr/>
            <p:nvPr/>
          </p:nvCxnSpPr>
          <p:spPr>
            <a:xfrm rot="16200000" flipH="1">
              <a:off x="62435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6"/>
            <p:cNvCxnSpPr/>
            <p:nvPr/>
          </p:nvCxnSpPr>
          <p:spPr>
            <a:xfrm rot="5400000">
              <a:off x="63959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7"/>
            <p:cNvCxnSpPr/>
            <p:nvPr/>
          </p:nvCxnSpPr>
          <p:spPr>
            <a:xfrm rot="16200000" flipH="1">
              <a:off x="6053039" y="2166840"/>
              <a:ext cx="450552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8"/>
            <p:cNvCxnSpPr/>
            <p:nvPr/>
          </p:nvCxnSpPr>
          <p:spPr>
            <a:xfrm rot="5400000">
              <a:off x="6709412" y="2137412"/>
              <a:ext cx="4526277" cy="1905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9"/>
            <p:cNvCxnSpPr/>
            <p:nvPr/>
          </p:nvCxnSpPr>
          <p:spPr>
            <a:xfrm rot="5400000">
              <a:off x="6026052" y="2041427"/>
              <a:ext cx="4505521" cy="403225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0"/>
            <p:cNvCxnSpPr/>
            <p:nvPr/>
          </p:nvCxnSpPr>
          <p:spPr>
            <a:xfrm rot="16200000" flipH="1">
              <a:off x="5927627" y="2139852"/>
              <a:ext cx="4505521" cy="20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1"/>
            <p:cNvCxnSpPr/>
            <p:nvPr/>
          </p:nvCxnSpPr>
          <p:spPr>
            <a:xfrm rot="5400000">
              <a:off x="6738840" y="2241452"/>
              <a:ext cx="4505521" cy="3175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2"/>
            <p:cNvCxnSpPr/>
            <p:nvPr/>
          </p:nvCxnSpPr>
          <p:spPr>
            <a:xfrm rot="5400000">
              <a:off x="3728939" y="2204940"/>
              <a:ext cx="450552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3"/>
            <p:cNvCxnSpPr/>
            <p:nvPr/>
          </p:nvCxnSpPr>
          <p:spPr>
            <a:xfrm rot="16200000" flipH="1">
              <a:off x="4224239" y="2166840"/>
              <a:ext cx="450552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4"/>
            <p:cNvCxnSpPr/>
            <p:nvPr/>
          </p:nvCxnSpPr>
          <p:spPr>
            <a:xfrm rot="16200000" flipH="1">
              <a:off x="4414739" y="2052540"/>
              <a:ext cx="450552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5"/>
            <p:cNvCxnSpPr/>
            <p:nvPr/>
          </p:nvCxnSpPr>
          <p:spPr>
            <a:xfrm rot="5400000">
              <a:off x="3309839" y="2090640"/>
              <a:ext cx="450552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6"/>
            <p:cNvCxnSpPr/>
            <p:nvPr/>
          </p:nvCxnSpPr>
          <p:spPr>
            <a:xfrm rot="16200000" flipH="1">
              <a:off x="4324252" y="2066827"/>
              <a:ext cx="450552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7"/>
            <p:cNvCxnSpPr/>
            <p:nvPr/>
          </p:nvCxnSpPr>
          <p:spPr>
            <a:xfrm rot="5400000">
              <a:off x="4948139" y="2052540"/>
              <a:ext cx="450552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8"/>
            <p:cNvCxnSpPr/>
            <p:nvPr/>
          </p:nvCxnSpPr>
          <p:spPr>
            <a:xfrm rot="5400000">
              <a:off x="5405339" y="1747740"/>
              <a:ext cx="450552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9"/>
            <p:cNvCxnSpPr/>
            <p:nvPr/>
          </p:nvCxnSpPr>
          <p:spPr>
            <a:xfrm rot="16200000" flipH="1">
              <a:off x="2547839" y="2014440"/>
              <a:ext cx="4505521" cy="457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93"/>
          <p:cNvSpPr/>
          <p:nvPr/>
        </p:nvSpPr>
        <p:spPr>
          <a:xfrm>
            <a:off x="0" y="4311650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9" name="Straight Connector 95"/>
          <p:cNvCxnSpPr/>
          <p:nvPr/>
        </p:nvCxnSpPr>
        <p:spPr>
          <a:xfrm>
            <a:off x="0" y="438785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96"/>
          <p:cNvCxnSpPr/>
          <p:nvPr/>
        </p:nvCxnSpPr>
        <p:spPr>
          <a:xfrm>
            <a:off x="0" y="6138863"/>
            <a:ext cx="9144000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48CEF-05C6-4963-A89B-A4735293492F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92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1D04A-3A3D-4747-AB57-A1B3109E9F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D920A-63AC-4A11-80F8-F8083D07354D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6C0AD-A047-4C9E-BD75-DA508A08C6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0D532-C991-4D97-8764-A8605AFBACFE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4DF34-9B1C-434B-A1A4-6A726CA96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457E-DC61-447A-B3DB-7D2A1D4FC921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0EAA2-54C1-4AFD-B6AB-5E1A06468B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8FB4C-D34A-4FDD-94D4-C1DA769393C2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22F86-3029-479B-8B0C-CE8129D211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6"/>
          <p:cNvSpPr/>
          <p:nvPr/>
        </p:nvSpPr>
        <p:spPr>
          <a:xfrm>
            <a:off x="0" y="1563688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38"/>
          <p:cNvCxnSpPr/>
          <p:nvPr/>
        </p:nvCxnSpPr>
        <p:spPr>
          <a:xfrm rot="5400000">
            <a:off x="1127919" y="3221832"/>
            <a:ext cx="30178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0"/>
          <p:cNvCxnSpPr/>
          <p:nvPr/>
        </p:nvCxnSpPr>
        <p:spPr>
          <a:xfrm>
            <a:off x="0" y="1712913"/>
            <a:ext cx="2651125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2"/>
          <p:cNvCxnSpPr/>
          <p:nvPr/>
        </p:nvCxnSpPr>
        <p:spPr>
          <a:xfrm>
            <a:off x="0" y="4733925"/>
            <a:ext cx="2651125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AD794-B57A-4A76-BE0E-262AD77A7869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58ACA-9757-445E-9BF1-BC5EFE5613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2"/>
          <p:cNvSpPr/>
          <p:nvPr/>
        </p:nvSpPr>
        <p:spPr>
          <a:xfrm>
            <a:off x="0" y="1563688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33"/>
          <p:cNvCxnSpPr/>
          <p:nvPr/>
        </p:nvCxnSpPr>
        <p:spPr>
          <a:xfrm rot="5400000">
            <a:off x="1127919" y="3221832"/>
            <a:ext cx="301783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4"/>
          <p:cNvCxnSpPr/>
          <p:nvPr/>
        </p:nvCxnSpPr>
        <p:spPr>
          <a:xfrm>
            <a:off x="0" y="1712913"/>
            <a:ext cx="2651125" cy="158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59"/>
          <p:cNvCxnSpPr/>
          <p:nvPr/>
        </p:nvCxnSpPr>
        <p:spPr>
          <a:xfrm>
            <a:off x="0" y="4733925"/>
            <a:ext cx="2651125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/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88E6-2278-4EF2-92E2-9442E2BCB0C8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21016-F5AE-4B8B-891D-E4B3BD4EF1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225" y="136525"/>
            <a:ext cx="8869363" cy="658495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4678E6-89EB-422A-8F51-D08F3231C3A7}" type="datetimeFigureOut">
              <a:rPr lang="pt-BR"/>
              <a:pPr>
                <a:defRPr/>
              </a:pPr>
              <a:t>22/04/2014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513" y="6311900"/>
            <a:ext cx="3482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F6B5E8-C446-42D2-986D-DF0007B19D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 kern="1200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rgbClr val="FEFEF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3830638" algn="l"/>
        </a:tabLst>
        <a:defRPr sz="3600" b="1">
          <a:solidFill>
            <a:srgbClr val="FEFEFE"/>
          </a:solidFill>
          <a:latin typeface="Tw Cen MT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ACC2C9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ct val="0"/>
        </a:spcAft>
        <a:buClr>
          <a:srgbClr val="ACC2C9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7450" indent="-228600" algn="l" rtl="0" fontAlgn="base">
        <a:spcBef>
          <a:spcPct val="20000"/>
        </a:spcBef>
        <a:spcAft>
          <a:spcPct val="0"/>
        </a:spcAft>
        <a:buClr>
          <a:srgbClr val="99987F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rgbClr val="90AC97"/>
        </a:buClr>
        <a:buFont typeface="Arial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916832"/>
            <a:ext cx="5544616" cy="72008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FERRAMENTAS DO SISTEMA</a:t>
            </a:r>
            <a:endParaRPr lang="pt-BR" dirty="0"/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228600" y="3141662"/>
            <a:ext cx="6215608" cy="244757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pt-BR" dirty="0" smtClean="0"/>
              <a:t>RESTAURAÇÃO DO SISTEMA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Arial" charset="0"/>
              <a:buChar char="•"/>
            </a:pPr>
            <a:r>
              <a:rPr lang="pt-BR" dirty="0" smtClean="0"/>
              <a:t>DESFRAGMENTADOR DE DISCO RÍGIDO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Arial" charset="0"/>
              <a:buChar char="•"/>
            </a:pPr>
            <a:r>
              <a:rPr lang="pt-BR" dirty="0" smtClean="0"/>
              <a:t>LIMPEZA DE DISCO</a:t>
            </a:r>
          </a:p>
          <a:p>
            <a:pPr marL="342900" indent="-342900">
              <a:buFont typeface="Arial" charset="0"/>
              <a:buChar char="•"/>
            </a:pPr>
            <a:endParaRPr lang="pt-BR" dirty="0" smtClean="0"/>
          </a:p>
        </p:txBody>
      </p:sp>
      <p:sp>
        <p:nvSpPr>
          <p:cNvPr id="6149" name="CaixaDeTexto 4"/>
          <p:cNvSpPr txBox="1">
            <a:spLocks noChangeArrowheads="1"/>
          </p:cNvSpPr>
          <p:nvPr/>
        </p:nvSpPr>
        <p:spPr bwMode="auto">
          <a:xfrm>
            <a:off x="5543550" y="404813"/>
            <a:ext cx="2520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/>
              <a:t>WINDOWS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969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6">
                    <a:tint val="1000"/>
                  </a:schemeClr>
                </a:solidFill>
              </a:rPr>
              <a:t>RESTAURAÇÃO DO SISTEMA</a:t>
            </a:r>
            <a:endParaRPr lang="pt-BR" dirty="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 rtlCol="0">
            <a:norm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pt-BR" dirty="0" smtClean="0"/>
              <a:t>A Restauração do Sistema o ajuda a restaurar arquivos do sistema do computador para um ponto anterior no tempo. 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Utilização:</a:t>
            </a:r>
          </a:p>
          <a:p>
            <a:pPr marL="1463040" lvl="4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pt-BR" dirty="0" smtClean="0"/>
              <a:t>Desfazer alterações sem afetar arquivos pessoais;</a:t>
            </a:r>
          </a:p>
          <a:p>
            <a:pPr marL="1463040" lvl="4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pt-BR" dirty="0" smtClean="0"/>
              <a:t>Desfazer a instalação de algum arquivo que danificou o computador;</a:t>
            </a:r>
          </a:p>
          <a:p>
            <a:pPr marL="1234440" lvl="4" indent="0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None/>
              <a:defRPr/>
            </a:pPr>
            <a:endParaRPr lang="pt-BR" dirty="0"/>
          </a:p>
          <a:p>
            <a:pPr marL="1234440" lvl="4" indent="0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None/>
              <a:defRPr/>
            </a:pPr>
            <a:r>
              <a:rPr lang="pt-BR" dirty="0" smtClean="0"/>
              <a:t>Passo a passo:</a:t>
            </a:r>
          </a:p>
          <a:p>
            <a:pPr marL="1234440" lvl="4" indent="0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None/>
              <a:defRPr/>
            </a:pPr>
            <a:r>
              <a:rPr lang="pt-BR" dirty="0" smtClean="0"/>
              <a:t>Iniciar/ Todos os Programas/ Acessórios/ Ferramentas do Sistema/ Restauração do Sistema.</a:t>
            </a:r>
          </a:p>
          <a:p>
            <a:pPr marL="1234440" lvl="4" indent="0" fontAlgn="auto">
              <a:spcAft>
                <a:spcPts val="0"/>
              </a:spcAft>
              <a:buClr>
                <a:schemeClr val="accent4"/>
              </a:buClr>
              <a:buFont typeface="Arial" pitchFamily="34" charset="0"/>
              <a:buNone/>
              <a:defRPr/>
            </a:pPr>
            <a:endParaRPr lang="pt-BR" dirty="0"/>
          </a:p>
          <a:p>
            <a:pPr marL="1463040" lvl="4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v"/>
              <a:defRPr/>
            </a:pPr>
            <a:r>
              <a:rPr lang="pt-BR" dirty="0" smtClean="0"/>
              <a:t>	Se houver um ponto de restauração recomendado, clique em Escolher um ponto de restauração diferente e clique em Avançar;</a:t>
            </a:r>
          </a:p>
          <a:p>
            <a:pPr marL="1463040" lvl="4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v"/>
              <a:defRPr/>
            </a:pPr>
            <a:r>
              <a:rPr lang="pt-BR" dirty="0"/>
              <a:t> </a:t>
            </a:r>
            <a:r>
              <a:rPr lang="pt-BR" dirty="0" smtClean="0"/>
              <a:t>      Se não houver um ponto de restauração recomendado, clique em Avançar.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79388" y="5229225"/>
            <a:ext cx="8785225" cy="8064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pt-BR" dirty="0" smtClean="0"/>
              <a:t>A fragmentação faz com que o disco rígido tenha um trabalho adicional que pode deixar o computador lento. O desfragmentador reorganiza os dados fragmentados para que os discos e unidades trabalhem de forma mais eficiente.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76563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6">
                    <a:tint val="1000"/>
                  </a:schemeClr>
                </a:solidFill>
              </a:rPr>
              <a:t>DESFRAGMENTADOR DE DISCO RÍGIDO</a:t>
            </a:r>
            <a:endParaRPr lang="pt-BR" dirty="0">
              <a:solidFill>
                <a:schemeClr val="accent6">
                  <a:tint val="1000"/>
                </a:schemeClr>
              </a:solidFill>
            </a:endParaRP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4664"/>
            <a:ext cx="4703763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6">
                    <a:tint val="1000"/>
                  </a:schemeClr>
                </a:solidFill>
              </a:rPr>
              <a:t>Passo a passo</a:t>
            </a:r>
            <a:endParaRPr lang="pt-BR" dirty="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188" y="1773238"/>
            <a:ext cx="81372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latin typeface="+mn-lt"/>
                <a:cs typeface="+mn-cs"/>
              </a:rPr>
              <a:t>Iniciar/ Todos os Programas/ Acessórios/Ferramentas do Sistema/ Desfragmentador de Disco;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>
                <a:latin typeface="+mn-lt"/>
                <a:cs typeface="+mn-cs"/>
              </a:rPr>
              <a:t>Faça uma análise do disco para ver a necessidade de se desfragmentar a unidade;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dirty="0">
              <a:latin typeface="+mn-lt"/>
              <a:cs typeface="+mn-cs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pt-BR" sz="2800" dirty="0">
                <a:latin typeface="+mn-lt"/>
                <a:cs typeface="+mn-cs"/>
              </a:rPr>
              <a:t>Se houver a necessidade de executar a desfragmentação é só clicar no botão desfragmentar disco e continuar trabalhando até que o programa execute todo o procedimento.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416824" cy="947936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4800" dirty="0" smtClean="0"/>
              <a:t>LIMPEZA DE DISCO</a:t>
            </a:r>
            <a:endParaRPr lang="pt-BR" sz="4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512" y="1916832"/>
            <a:ext cx="4491608" cy="265936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pt-BR" sz="3600" dirty="0" smtClean="0"/>
              <a:t>A Limpeza de Disco é uma forma conveniente de excluir arquivos que não são mais necessários e liberar espaço no disco rígido do computador.</a:t>
            </a:r>
            <a:endParaRPr lang="pt-BR" sz="3600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37338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3240360" cy="78296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6">
                    <a:tint val="1000"/>
                  </a:schemeClr>
                </a:solidFill>
              </a:rPr>
              <a:t>Passo a Passo:</a:t>
            </a:r>
            <a:endParaRPr lang="pt-BR" dirty="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11267" name="CaixaDeTexto 2"/>
          <p:cNvSpPr txBox="1">
            <a:spLocks noChangeArrowheads="1"/>
          </p:cNvSpPr>
          <p:nvPr/>
        </p:nvSpPr>
        <p:spPr bwMode="auto">
          <a:xfrm>
            <a:off x="323528" y="1628774"/>
            <a:ext cx="83529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dirty="0"/>
              <a:t>* Iniciar/ Todos os Programas/ Acessórios/ Ferramentas do Sistema/ Limpeza de disco;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852936"/>
            <a:ext cx="36766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CaixaDeTexto 4"/>
          <p:cNvSpPr txBox="1">
            <a:spLocks noChangeArrowheads="1"/>
          </p:cNvSpPr>
          <p:nvPr/>
        </p:nvSpPr>
        <p:spPr bwMode="auto">
          <a:xfrm>
            <a:off x="395536" y="5157192"/>
            <a:ext cx="82809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2800" dirty="0"/>
              <a:t>* O Programa fará uma análise no disco verificando quais os arquivos poderão ser apagados para liberar espaços no disco.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6">
                    <a:tint val="1000"/>
                  </a:schemeClr>
                </a:solidFill>
              </a:rPr>
              <a:t>Após analise, será mostrado o espaço que pode ser liberado.</a:t>
            </a:r>
            <a:endParaRPr lang="pt-BR" dirty="0">
              <a:solidFill>
                <a:schemeClr val="accent6">
                  <a:tint val="1000"/>
                </a:schemeClr>
              </a:solidFill>
            </a:endParaRP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Selecione os arquivos que serão excluídos e, em seguida, clique em OK.</a:t>
            </a:r>
          </a:p>
          <a:p>
            <a:endParaRPr lang="pt-BR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2183" y="2266652"/>
            <a:ext cx="3502025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hagem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lhagem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olhagem">
    <a:dk1>
      <a:sysClr val="windowText" lastClr="000000"/>
    </a:dk1>
    <a:lt1>
      <a:sysClr val="window" lastClr="FFFFFF"/>
    </a:lt1>
    <a:dk2>
      <a:srgbClr val="1D3641"/>
    </a:dk2>
    <a:lt2>
      <a:srgbClr val="DFE6D0"/>
    </a:lt2>
    <a:accent1>
      <a:srgbClr val="759AA5"/>
    </a:accent1>
    <a:accent2>
      <a:srgbClr val="CFC60D"/>
    </a:accent2>
    <a:accent3>
      <a:srgbClr val="99987F"/>
    </a:accent3>
    <a:accent4>
      <a:srgbClr val="90AC97"/>
    </a:accent4>
    <a:accent5>
      <a:srgbClr val="FFAD1C"/>
    </a:accent5>
    <a:accent6>
      <a:srgbClr val="B9AB6F"/>
    </a:accent6>
    <a:hlink>
      <a:srgbClr val="66AACD"/>
    </a:hlink>
    <a:folHlink>
      <a:srgbClr val="809D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</TotalTime>
  <Words>268</Words>
  <Application>Microsoft Office PowerPoint</Application>
  <PresentationFormat>Apresentação na tela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Folhagem</vt:lpstr>
      <vt:lpstr>FERRAMENTAS DO SISTEMA</vt:lpstr>
      <vt:lpstr>RESTAURAÇÃO DO SISTEMA</vt:lpstr>
      <vt:lpstr>DESFRAGMENTADOR DE DISCO RÍGIDO</vt:lpstr>
      <vt:lpstr>Passo a passo</vt:lpstr>
      <vt:lpstr>LIMPEZA DE DISCO</vt:lpstr>
      <vt:lpstr>Passo a Passo:</vt:lpstr>
      <vt:lpstr>Após analise, será mostrado o espaço que pode ser liberado.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DO SISTEMA</dc:title>
  <dc:creator>Marcia</dc:creator>
  <cp:lastModifiedBy>RUFINO</cp:lastModifiedBy>
  <cp:revision>12</cp:revision>
  <dcterms:created xsi:type="dcterms:W3CDTF">2013-10-08T12:46:21Z</dcterms:created>
  <dcterms:modified xsi:type="dcterms:W3CDTF">2014-04-22T15:04:40Z</dcterms:modified>
</cp:coreProperties>
</file>