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338" r:id="rId3"/>
    <p:sldId id="274" r:id="rId4"/>
    <p:sldId id="304" r:id="rId5"/>
    <p:sldId id="305" r:id="rId6"/>
    <p:sldId id="326" r:id="rId7"/>
    <p:sldId id="327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25" r:id="rId16"/>
    <p:sldId id="323" r:id="rId17"/>
    <p:sldId id="306" r:id="rId18"/>
    <p:sldId id="324" r:id="rId19"/>
    <p:sldId id="337" r:id="rId20"/>
    <p:sldId id="339" r:id="rId21"/>
    <p:sldId id="319" r:id="rId22"/>
    <p:sldId id="322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656C5-8B10-4C9C-B4F7-9047025D038A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64260-648A-45CE-B369-FCB4F2BC59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009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754C-BC06-472B-A9EC-EDB9DEF68D09}" type="datetime1">
              <a:rPr lang="pt-BR" smtClean="0"/>
              <a:t>03/02/2025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83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ADD8-BAD5-4A09-9ED2-311D3969915A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73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0653-315A-49F3-997F-6497137D177B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7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237A-926A-43FC-AF80-0DCB362AC4F7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0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CE0-C032-4E76-A8F6-471C6AEC4648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57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1CDA-4A9C-4D1E-A665-4DBC4EFB6324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4780-B3D8-4FC7-9713-4A3261343FB9}" type="datetime1">
              <a:rPr lang="pt-BR" smtClean="0"/>
              <a:t>03/02/2025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5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5B63-1268-4B9D-8E5E-B5DA1FE0A658}" type="datetime1">
              <a:rPr lang="pt-BR" smtClean="0"/>
              <a:t>03/02/2025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4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D2F2-56B9-48A9-96AA-6FD562162A4E}" type="datetime1">
              <a:rPr lang="pt-BR" smtClean="0"/>
              <a:t>03/02/2025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4725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B833-5AA4-4D28-81C8-7F370618B3C5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FCB59-4BD3-46CD-B7E3-5025DF5EDDCD}" type="datetime1">
              <a:rPr lang="pt-BR" smtClean="0"/>
              <a:t>03/02/2025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D2F2-56B9-48A9-96AA-6FD562162A4E}" type="datetime1">
              <a:rPr lang="pt-BR" smtClean="0"/>
              <a:t>03/02/2025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20852-0295-4CFD-BCB6-F16E6D9D8D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suportemeusenai@senaicni.com.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salves@firjan.com.br" TargetMode="External"/><Relationship Id="rId5" Type="http://schemas.openxmlformats.org/officeDocument/2006/relationships/hyperlink" Target="mailto:nslima@firjan.com.br" TargetMode="External"/><Relationship Id="rId4" Type="http://schemas.openxmlformats.org/officeDocument/2006/relationships/hyperlink" Target="mailto:mrgrodrigues@firjan.com.br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mmyfreitas.github.io/portfolioSite/curriculo.html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anthony.freitas@docente.senai.b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CA758-DBAC-4693-8841-764A6970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4211" y="1748591"/>
            <a:ext cx="7772400" cy="174643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Desenvolvedor </a:t>
            </a:r>
            <a:br>
              <a:rPr lang="pt-B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Back-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AF3F48-DBDF-4540-BA40-A88F3C3B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2F644-0581-4E1A-8AF1-D8C701A8C6A1}" type="datetime1">
              <a:rPr lang="pt-BR" smtClean="0">
                <a:solidFill>
                  <a:schemeClr val="bg1"/>
                </a:solidFill>
              </a:rPr>
              <a:t>03/02/2025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83033C-9319-4876-90EC-E420AB0901A3}"/>
              </a:ext>
            </a:extLst>
          </p:cNvPr>
          <p:cNvSpPr txBox="1"/>
          <p:nvPr/>
        </p:nvSpPr>
        <p:spPr>
          <a:xfrm>
            <a:off x="9139328" y="3741939"/>
            <a:ext cx="208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Anthony Freitas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87A442DD-789D-4DCF-A624-CCA99667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2577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2B35EAD0-FBC3-487A-8E73-DA0EB43ED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936" y="5594033"/>
            <a:ext cx="1592128" cy="690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27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10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3" y="942590"/>
            <a:ext cx="8597299" cy="5307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11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8" b="13907"/>
          <a:stretch/>
        </p:blipFill>
        <p:spPr bwMode="auto">
          <a:xfrm>
            <a:off x="421203" y="1223319"/>
            <a:ext cx="8931069" cy="1149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98" y="2406479"/>
            <a:ext cx="8734385" cy="397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12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5" y="1173891"/>
            <a:ext cx="9235989" cy="534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57" y="2810569"/>
            <a:ext cx="7858178" cy="302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72" y="1366206"/>
            <a:ext cx="10285349" cy="10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90" y="1134504"/>
            <a:ext cx="10005569" cy="31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" y="5206475"/>
            <a:ext cx="4938589" cy="45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23" y="4183894"/>
            <a:ext cx="4705398" cy="2674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10156709" cy="17890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  <a:p>
            <a:pPr marL="0" indent="0">
              <a:buNone/>
            </a:pPr>
            <a:endParaRPr lang="pt-BR" b="1" dirty="0"/>
          </a:p>
          <a:p>
            <a:pPr algn="just"/>
            <a:r>
              <a:rPr lang="pt-BR" dirty="0"/>
              <a:t>Na parte superior, você tem um ‘menu’ com Mural, Atividades, Pessoas e 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39" y="1490315"/>
            <a:ext cx="5561669" cy="86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576" y="3527984"/>
            <a:ext cx="1959251" cy="151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ângulo 7"/>
          <p:cNvSpPr/>
          <p:nvPr/>
        </p:nvSpPr>
        <p:spPr>
          <a:xfrm>
            <a:off x="2120348" y="3560863"/>
            <a:ext cx="8412973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 primeira informação que você vê no mural abaixo do título é um link para o MEET para participar da aula (a aula é ao vivo – não é gravada.)</a:t>
            </a:r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42576" y="5222856"/>
            <a:ext cx="98996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Também encontra logo abaixo o código da turma, caso entre pelo </a:t>
            </a:r>
            <a:r>
              <a:rPr lang="pt-BR" sz="2800" dirty="0" err="1"/>
              <a:t>meet</a:t>
            </a:r>
            <a:r>
              <a:rPr lang="pt-BR" sz="2800" dirty="0"/>
              <a:t> através de outro dispositivo e precise do código da sala.</a:t>
            </a:r>
          </a:p>
        </p:txBody>
      </p:sp>
    </p:spTree>
    <p:extLst>
      <p:ext uri="{BB962C8B-B14F-4D97-AF65-F5344CB8AC3E}">
        <p14:creationId xmlns:p14="http://schemas.microsoft.com/office/powerpoint/2010/main" val="414984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Classroo</a:t>
            </a:r>
            <a:r>
              <a:rPr lang="pt-BR" b="1" dirty="0" err="1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32" y="1497495"/>
            <a:ext cx="6453807" cy="1404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MURAL: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16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01656" y="2251442"/>
            <a:ext cx="804191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Abaixo aparecem as Próximas atividades que tem para entrega.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algn="just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676286" y="3813150"/>
            <a:ext cx="96346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lado esquerdo você encontra os recados dos professores e pode interagir com os colegas.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74" y="1999698"/>
            <a:ext cx="2125131" cy="166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170" y="4762398"/>
            <a:ext cx="6964363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41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79" y="145774"/>
            <a:ext cx="11124121" cy="1134097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404730"/>
            <a:ext cx="10495722" cy="524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Nessa área você encontra todas as atividades postadas. Sejam apostilas, exercícios de fixação, links para </a:t>
            </a:r>
            <a:r>
              <a:rPr lang="pt-BR" b="1" dirty="0" err="1"/>
              <a:t>Auto-Estudo</a:t>
            </a:r>
            <a:r>
              <a:rPr lang="pt-BR" b="1" dirty="0"/>
              <a:t> e avaliações.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Esta área está </a:t>
            </a:r>
          </a:p>
          <a:p>
            <a:pPr marL="0" indent="0">
              <a:buNone/>
            </a:pPr>
            <a:r>
              <a:rPr lang="pt-BR" b="1" dirty="0"/>
              <a:t>dividida </a:t>
            </a:r>
          </a:p>
          <a:p>
            <a:pPr marL="0" indent="0">
              <a:buNone/>
            </a:pPr>
            <a:r>
              <a:rPr lang="pt-BR" b="1" dirty="0"/>
              <a:t>por temas: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20" y="2358885"/>
            <a:ext cx="7951728" cy="4399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566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de acesso na plataforma ou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Classroom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18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637457"/>
            <a:ext cx="10031896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Tire </a:t>
            </a:r>
            <a:r>
              <a:rPr lang="pt-BR" sz="4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print</a:t>
            </a:r>
            <a:r>
              <a:rPr lang="pt-BR" sz="4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do erro e envie para: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3"/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suportemeusenai@senaicni.com.br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 cópia para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mrgrodrigues@firjan.com.br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5"/>
              </a:rPr>
              <a:t>nslima@firjan.com.br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 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6"/>
              </a:rPr>
              <a:t>asalves@firjan.com.br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pt-BR" sz="2400" i="1" dirty="0"/>
              <a:t>Agradecemos pela atenção e desejamos a todos um ótimo aprendizado!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7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19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938057"/>
            <a:ext cx="10031896" cy="403187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tabLst>
                <a:tab pos="1258888" algn="l"/>
              </a:tabLst>
            </a:pP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curso de Desenvolvedor Back-</a:t>
            </a:r>
            <a:r>
              <a:rPr lang="pt-BR" sz="32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End</a:t>
            </a:r>
            <a:r>
              <a:rPr lang="pt-BR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dividido em 5 Unidades Curriculares e um Projeto Final:</a:t>
            </a:r>
          </a:p>
          <a:p>
            <a:pPr algn="ctr">
              <a:tabLst>
                <a:tab pos="1258888" algn="l"/>
              </a:tabLst>
            </a:pP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Lógica de Programação (Algoritmos, Fluxogramas, Operadores)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Banco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Modelagem de Sistemas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Programação Orientada a Objetos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Desenvolvimento de API </a:t>
            </a:r>
            <a:r>
              <a:rPr lang="pt-BR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Restful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Integração de Competências Profissionais (Projeto Final)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781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EE9217C-0DB8-3242-7AE6-C910EB711A35}"/>
              </a:ext>
            </a:extLst>
          </p:cNvPr>
          <p:cNvSpPr/>
          <p:nvPr/>
        </p:nvSpPr>
        <p:spPr>
          <a:xfrm>
            <a:off x="0" y="0"/>
            <a:ext cx="4101233" cy="6858000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Programador Back-End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78FEC2-9957-198D-8F30-B2E607064F8D}"/>
              </a:ext>
            </a:extLst>
          </p:cNvPr>
          <p:cNvSpPr txBox="1"/>
          <p:nvPr/>
        </p:nvSpPr>
        <p:spPr>
          <a:xfrm>
            <a:off x="4144803" y="194412"/>
            <a:ext cx="5226097" cy="2514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accent1"/>
                </a:solidFill>
                <a:latin typeface="+mj-lt"/>
                <a:ea typeface="Calibri Light"/>
                <a:cs typeface="Calibri Light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Instrutor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</a:p>
          <a:p>
            <a:pPr defTabSz="914400"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Anthony Samuel </a:t>
            </a:r>
          </a:p>
          <a:p>
            <a:pPr defTabSz="914400">
              <a:spcAft>
                <a:spcPts val="600"/>
              </a:spcAft>
            </a:pPr>
            <a:r>
              <a:rPr lang="en-US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Sobral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Freitas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anthony.freitas@docente.senai.br 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A0D7F6-ECED-FD0A-07DD-56155762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30" r="8977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  <a:defRPr/>
            </a:pPr>
            <a:fld id="{1615BFCF-3606-41F6-BA90-F95928F7BF06}" type="datetime1">
              <a:rPr lang="en-US" sz="1100">
                <a:solidFill>
                  <a:srgbClr val="FFFFFF"/>
                </a:solidFill>
                <a:latin typeface="Calibri" panose="020F0502020204030204"/>
              </a:rPr>
              <a:pPr algn="r" defTabSz="914400">
                <a:spcAft>
                  <a:spcPts val="600"/>
                </a:spcAft>
                <a:defRPr/>
              </a:pPr>
              <a:t>2/3/2025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AEF20852-0295-4CFD-BCB6-F16E6D9D8DF9}" type="slidenum">
              <a:rPr lang="en-US" sz="1100">
                <a:solidFill>
                  <a:srgbClr val="FFFFFF"/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2</a:t>
            </a:fld>
            <a:endParaRPr lang="en-US" sz="11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E1046D7-6EF6-14F1-6823-A5775331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972" y="4753864"/>
            <a:ext cx="2047875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7F4BA4B-C6D1-276D-CF5C-9E058166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233" y="2744833"/>
            <a:ext cx="5313236" cy="3222365"/>
          </a:xfrm>
        </p:spPr>
        <p:txBody>
          <a:bodyPr>
            <a:normAutofit/>
          </a:bodyPr>
          <a:lstStyle/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Engenheiro de Software</a:t>
            </a:r>
          </a:p>
          <a:p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Quality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Assurance</a:t>
            </a:r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pt-BR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Tester</a:t>
            </a:r>
            <a:endParaRPr lang="pt-B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pt-B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Designer de UI/UX</a:t>
            </a:r>
          </a:p>
          <a:p>
            <a:pPr marL="0" indent="0">
              <a:buNone/>
            </a:pPr>
            <a:r>
              <a:rPr lang="pt-BR" dirty="0">
                <a:hlinkClick r:id="rId5"/>
              </a:rPr>
              <a:t>bit.ly/</a:t>
            </a:r>
            <a:r>
              <a:rPr lang="pt-BR" dirty="0" err="1">
                <a:hlinkClick r:id="rId5"/>
              </a:rPr>
              <a:t>curriculo_anthony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B75E-8946-DABD-5A33-1D0D02254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6044F1B-F6A5-F24D-5EA3-9E2EFB82405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B3061B4E-EB45-3823-205E-8DB1BFA174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F06643-AB7D-E0A8-BFFF-28407F54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365125"/>
            <a:ext cx="10889974" cy="1325563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Cronograma de Aulas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C94F93-17EE-187E-833C-9D047842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4E8DB0-E088-608F-416A-60E9C6F9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20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0692BC-DEA0-0A40-EC1C-4E881E597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04" y="1690688"/>
            <a:ext cx="10356417" cy="4277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01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Atividade para </a:t>
            </a:r>
            <a:r>
              <a:rPr lang="pt-BR" sz="6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AutoEstudo</a:t>
            </a:r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09" y="1825625"/>
            <a:ext cx="9938051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Acessar o </a:t>
            </a:r>
            <a:r>
              <a:rPr lang="pt-BR" dirty="0" err="1"/>
              <a:t>Classroom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Ler o Material deixado na plataforma.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Todo material de aula será colocado até 18h para que o aluno utilize no momento do </a:t>
            </a:r>
            <a:r>
              <a:rPr lang="pt-BR" dirty="0" err="1"/>
              <a:t>AutoEstudo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Exercícios para auto estudo serão corrigidos em aula e valerão nota.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21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55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24460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3736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Próxima Aula: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9" y="1825625"/>
            <a:ext cx="9816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05/02/25 – Quinta-Feira</a:t>
            </a:r>
          </a:p>
          <a:p>
            <a:r>
              <a:rPr lang="pt-BR" dirty="0"/>
              <a:t>Lógica de Programação</a:t>
            </a:r>
          </a:p>
          <a:p>
            <a:r>
              <a:rPr lang="pt-BR" dirty="0"/>
              <a:t>Primeiros Exercícios</a:t>
            </a:r>
          </a:p>
          <a:p>
            <a:r>
              <a:rPr lang="pt-BR" dirty="0"/>
              <a:t>Tira dúvidas.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22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86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F02806-180F-4715-BED4-260EDF29E9A3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 descr="LOGO_SENAI_BRANCO.png">
            <a:extLst>
              <a:ext uri="{FF2B5EF4-FFF2-40B4-BE49-F238E27FC236}">
                <a16:creationId xmlns:a16="http://schemas.microsoft.com/office/drawing/2014/main" id="{0F2AB8F5-43FB-4862-8EFE-92000C3740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C3684B-3998-49AB-B7E4-11FC681E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80AABB-8BA2-4BB4-9978-C51BA090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40B1-9A24-41CA-A711-89DE9582208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641633-4392-422E-B3EF-ADF9353C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23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5D1323-6C22-45EF-A560-0A343DC33950}"/>
              </a:ext>
            </a:extLst>
          </p:cNvPr>
          <p:cNvSpPr/>
          <p:nvPr/>
        </p:nvSpPr>
        <p:spPr>
          <a:xfrm>
            <a:off x="238539" y="1345909"/>
            <a:ext cx="10031896" cy="54476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8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  <a:p>
            <a:pPr algn="ctr"/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3"/>
              </a:rPr>
              <a:t>anthony.freitas@docente.senai.br</a:t>
            </a:r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br>
              <a:rPr lang="pt-BR" sz="2400" dirty="0"/>
            </a:br>
            <a:r>
              <a:rPr lang="pt-BR" sz="2400" i="1" dirty="0"/>
              <a:t>"Não é sobre fazer projetos, é sobre realizar sonhos."</a:t>
            </a:r>
            <a:r>
              <a:rPr lang="pt-BR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algn="ctr"/>
            <a:endParaRPr lang="pt-BR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1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25" y="232603"/>
            <a:ext cx="10515600" cy="1325563"/>
          </a:xfrm>
        </p:spPr>
        <p:txBody>
          <a:bodyPr/>
          <a:lstStyle/>
          <a:p>
            <a:pPr algn="l"/>
            <a:r>
              <a:rPr lang="pt-BR" b="1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EAD</a:t>
            </a:r>
            <a:endParaRPr lang="pt-BR" b="1" i="0" dirty="0">
              <a:solidFill>
                <a:srgbClr val="0933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ter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86" y="1437999"/>
            <a:ext cx="9522041" cy="1991001"/>
          </a:xfrm>
        </p:spPr>
        <p:txBody>
          <a:bodyPr>
            <a:normAutofit/>
          </a:bodyPr>
          <a:lstStyle/>
          <a:p>
            <a:r>
              <a:rPr lang="pt-BR" b="1" dirty="0"/>
              <a:t>As aulas EAD serão divididas em Aulas Síncronas, que acontecerão de Segunda a Sexta no horário de </a:t>
            </a:r>
            <a:r>
              <a:rPr lang="pt-BR" b="1" dirty="0">
                <a:solidFill>
                  <a:srgbClr val="FF0000"/>
                </a:solidFill>
              </a:rPr>
              <a:t>18h às 20h</a:t>
            </a:r>
          </a:p>
          <a:p>
            <a:r>
              <a:rPr lang="pt-BR" b="1" dirty="0"/>
              <a:t>O restante do tempo será complementado com horas </a:t>
            </a:r>
            <a:r>
              <a:rPr lang="pt-BR" b="1" u="sng" dirty="0"/>
              <a:t>de </a:t>
            </a:r>
            <a:r>
              <a:rPr lang="pt-BR" b="1" u="sng" dirty="0" err="1"/>
              <a:t>Auto-Estudo</a:t>
            </a:r>
            <a:r>
              <a:rPr lang="pt-BR" b="1" u="sng" dirty="0"/>
              <a:t> (horário sugerido: </a:t>
            </a:r>
            <a:r>
              <a:rPr lang="pt-BR" b="1" u="sng" dirty="0">
                <a:solidFill>
                  <a:srgbClr val="FF0000"/>
                </a:solidFill>
              </a:rPr>
              <a:t>20h às 22h</a:t>
            </a:r>
            <a:r>
              <a:rPr lang="pt-BR" b="1" u="sng" dirty="0"/>
              <a:t>)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3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0" name="Picture 2" descr="QUIZ] Teste de Lógica de Programação e Algoritm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53" y="3750364"/>
            <a:ext cx="10533321" cy="267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22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4" y="113334"/>
            <a:ext cx="10515600" cy="1325563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Plataformas utilizadas pelo SENAI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21670-9282-4087-A144-389C1B9D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38" y="1166191"/>
            <a:ext cx="7378503" cy="5565913"/>
          </a:xfrm>
        </p:spPr>
        <p:txBody>
          <a:bodyPr>
            <a:normAutofit lnSpcReduction="10000"/>
          </a:bodyPr>
          <a:lstStyle/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MEU SENAI: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Nele você encontrará sua agenda de aulas, exercícios e avaliações para entregar. </a:t>
            </a:r>
          </a:p>
          <a:p>
            <a:pPr algn="just"/>
            <a:r>
              <a:rPr lang="pt-BR" dirty="0"/>
              <a:t>Estante Virtual</a:t>
            </a:r>
          </a:p>
          <a:p>
            <a:pPr algn="just"/>
            <a:r>
              <a:rPr lang="pt-BR" dirty="0"/>
              <a:t>Aplicativos</a:t>
            </a:r>
          </a:p>
          <a:p>
            <a:pPr algn="just"/>
            <a:endParaRPr lang="pt-BR" sz="1900" dirty="0"/>
          </a:p>
          <a:p>
            <a:pPr marL="0" indent="0" algn="just">
              <a:buNone/>
            </a:pPr>
            <a:r>
              <a:rPr lang="pt-BR" b="1" dirty="0"/>
              <a:t>GOOGLE CLASSROOM:</a:t>
            </a:r>
            <a:r>
              <a:rPr lang="pt-BR" dirty="0"/>
              <a:t> </a:t>
            </a:r>
          </a:p>
          <a:p>
            <a:pPr algn="just"/>
            <a:r>
              <a:rPr lang="pt-BR" dirty="0"/>
              <a:t>Aqui você encontra sua sala de aula</a:t>
            </a:r>
          </a:p>
          <a:p>
            <a:pPr algn="just"/>
            <a:r>
              <a:rPr lang="pt-BR" dirty="0"/>
              <a:t>Mural de Avisos</a:t>
            </a:r>
          </a:p>
          <a:p>
            <a:pPr algn="just"/>
            <a:r>
              <a:rPr lang="pt-BR" dirty="0"/>
              <a:t>Atividades</a:t>
            </a:r>
          </a:p>
          <a:p>
            <a:pPr algn="just"/>
            <a:r>
              <a:rPr lang="pt-BR" dirty="0"/>
              <a:t>Notas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4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1" y="2448339"/>
            <a:ext cx="252412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06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5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2" y="1290498"/>
            <a:ext cx="9899465" cy="464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27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6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68" y="1150938"/>
            <a:ext cx="8611566" cy="518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7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81" y="1074117"/>
            <a:ext cx="8268464" cy="526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8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52" y="1239433"/>
            <a:ext cx="8488018" cy="5099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358A9E41-A235-46BC-9646-7287FEB1CB18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BF818453-6889-4258-9D41-EE0CE9B4D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725" y="5600598"/>
            <a:ext cx="996150" cy="57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4859AD-894C-4DA3-A10F-46FBFF76E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198782"/>
            <a:ext cx="11124121" cy="1028079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rgbClr val="09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MEU SENAI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9A0C5-947B-4961-BA5D-CCDE032E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5BFCF-3606-41F6-BA90-F95928F7BF06}" type="datetime1">
              <a:rPr lang="pt-BR" smtClean="0">
                <a:solidFill>
                  <a:schemeClr val="tx1"/>
                </a:solidFill>
              </a:rPr>
              <a:t>03/02/2025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EC868-8355-41B4-84D9-9E5F353A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0852-0295-4CFD-BCB6-F16E6D9D8DF9}" type="slidenum">
              <a:rPr lang="pt-BR" smtClean="0">
                <a:solidFill>
                  <a:schemeClr val="bg1"/>
                </a:solidFill>
              </a:rPr>
              <a:t>9</a:t>
            </a:fld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74" y="1194616"/>
            <a:ext cx="9998789" cy="469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240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2471</TotalTime>
  <Words>518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Inter</vt:lpstr>
      <vt:lpstr>Tema do Office</vt:lpstr>
      <vt:lpstr>Desenvolvedor  Back-End</vt:lpstr>
      <vt:lpstr>Programador Back-End</vt:lpstr>
      <vt:lpstr>EAD</vt:lpstr>
      <vt:lpstr>Plataformas utilizadas pelo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MEU SENAI</vt:lpstr>
      <vt:lpstr>Classroom</vt:lpstr>
      <vt:lpstr>Classroom</vt:lpstr>
      <vt:lpstr>ATIVIDADES</vt:lpstr>
      <vt:lpstr>Problemas de acesso na plataforma ou Classroom:</vt:lpstr>
      <vt:lpstr>Cronograma de Aulas</vt:lpstr>
      <vt:lpstr>Cronograma de Aulas</vt:lpstr>
      <vt:lpstr>Atividade para AutoEstudo:</vt:lpstr>
      <vt:lpstr>Próxima Aula:</vt:lpstr>
      <vt:lpstr>Perguntas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Tendências da Tecnologia da Informação</dc:title>
  <dc:creator>Anthony Freitas</dc:creator>
  <cp:keywords>Frijan</cp:keywords>
  <cp:lastModifiedBy>Anthony Freitas</cp:lastModifiedBy>
  <cp:revision>179</cp:revision>
  <dcterms:created xsi:type="dcterms:W3CDTF">2018-05-19T21:17:34Z</dcterms:created>
  <dcterms:modified xsi:type="dcterms:W3CDTF">2025-02-04T02:11:33Z</dcterms:modified>
</cp:coreProperties>
</file>