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2938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Formatação de Células e Dados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3729038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formatação de células em planilhas e a manipulação de dados são partes essenciais do trabalho de profissionais que lidam com planilhas. Nesta seção, abordaremos as principais funções e técnicas de formatação, desde números, moedas, data e hora até texto personalizado, fornecendo uma visão abrangente e detalhada para aprimorar suas habilidades nessa área.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12802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6135648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111359"/>
            <a:ext cx="53444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Anthony Samuel Sobral de Freitas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614482"/>
            <a:ext cx="8719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Auditoria e Controle de Qualidade</a:t>
            </a:r>
            <a:endParaRPr lang="en-US" sz="4374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642110"/>
            <a:ext cx="1110972" cy="199096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1864281"/>
            <a:ext cx="34163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Mapeamento de Processos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344698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Realizar um mapeamento detalhado dos processos de entrada, manipulação e saída dos dados, identificando possíveis pontos de falha e necessidades de melhoria.</a:t>
            </a:r>
            <a:endParaRPr lang="en-US" sz="17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633073"/>
            <a:ext cx="1110972" cy="19909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855244"/>
            <a:ext cx="36783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Implementação de Controles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335661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Desenvolver e implementar controles de qualidade para garantir a integridade e a confiabilidade dos dados utilizados nas análises e relatórios.</a:t>
            </a:r>
            <a:endParaRPr lang="en-US" sz="17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624036"/>
            <a:ext cx="1110972" cy="199096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8462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Avaliação Contínua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326624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Estabelecer processos de avaliação contínua para garantir que os dados e as informações geradas estejam alinhados com os padrões de qualidade e conformidade estabelecidos.</a:t>
            </a:r>
            <a:endParaRPr lang="en-US" sz="1750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033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Principais Funções para Tratamento de Dados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7474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e Hora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316843"/>
            <a:ext cx="3156347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manipulação eficaz de dados de data e hora é fundamental para realizar análises detalhadas e precisas. As funções para tratar esses tipos de dados permitem realizar operações complexas, como cálculos de diferenças temporais e extração de informações específicas.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747486"/>
            <a:ext cx="2824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Pesquisa e Referência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316843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Conhecer e dominar funções como PROC, PROCH, PROCV e Indireto amplia consideravelmente as possibilidades de análise e visualização de dados. Essas funções são essenciais para encontrar informações específicas e criar relatórios detalhados e precisos.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27474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Texto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316843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Manipular e formatar texto de maneira eficiente é crucial em qualquer planilha. Entender funções como direita, esquerda, minúscula e maiúscula proporciona flexibilidade na apresentação e análise de dados de texto.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03271"/>
            <a:ext cx="60767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Padronização de Dados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155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38732" y="2757249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79189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Consistência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272314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Padronizar os dados garante consistência e precisão em toda a planilha, facilitando a análise e interpretação dos dados por todos os usuários.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27155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93224" y="2757249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279189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Confiabilidade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3272314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Dados padronizados aumentam a confiabilidade das análises e relatórios, proporcionando maior segurança na tomada de decisões com base nos dados apresentados.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7155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78791" y="2757249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279189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Interoperabilidade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3272314"/>
            <a:ext cx="2647950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padronização dos dados facilita a interoperabilidade entre diferentes sistemas e processos, garantindo que as informações sejam compreendidas de maneira consistente em diversas aplicações e plataformas.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76137"/>
            <a:ext cx="70640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Planilhas De/Para de Apoio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14851"/>
            <a:ext cx="3370064" cy="4138613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844641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Integração de Sistemas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72245"/>
            <a:ext cx="291048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uso de planilhas De/Para é fundamental para integrar dados provenientes de diferentes sistemas, permitindo uma análise holística e abrangente das informações disponíveis.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614851"/>
            <a:ext cx="3370064" cy="4138613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28446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Rastreabilidade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325058"/>
            <a:ext cx="2910483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Ao mapear e documentar as transformações dos dados, é possível garantir a rastreabilidade e reprodutibilidade das análises, o que é crucial em ambientes regulamentados e auditorias.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614851"/>
            <a:ext cx="3370064" cy="4138613"/>
          </a:xfrm>
          <a:prstGeom prst="roundRect">
            <a:avLst>
              <a:gd name="adj" fmla="val 296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2844641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Limpeza e Padronização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3672245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Utilizar planilhas De/Para ajuda na limpeza e padronização dos dados, tornando os processos de análise e relatórios mais eficientes e confiáveis.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1962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Operações Avançadas de Análise de Dados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63791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129909" y="4607957"/>
            <a:ext cx="49266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Análise de Grandes Volumes de Dados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88374"/>
            <a:ext cx="511052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habilidade de lidar com quantidades massivas de dados é crucial na era da informação. Ferramentas avançadas permitem análises em escala, revelando insights valiosos.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663791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75M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616315" y="4607957"/>
            <a:ext cx="28415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Análise de Tendências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88374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Explorar e compreender tendências dentro dos dados é essencial para identificar padrões, oportunidades e ameaças que possam impactar o desempenho e as estratégias organizacionais.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83475"/>
            <a:ext cx="58724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Visualização de Dados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Gráficos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369118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Representação visual de dados numéricos para identificar padrões, relações e tendências de maneira mais intuitiva.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3222188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Dashboard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3691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Organização visual de informações, permitindo análises rápidas e precisas para suportar a tomada de decisões.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3222188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8887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Tabela Dinâmica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3691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Análise interativa e exploratória de grandes conjuntos de dados, oferecendo flexibilidade e insights valiosos.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89917"/>
            <a:ext cx="91648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Segurança e Privacidade dos Dados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28630"/>
            <a:ext cx="10554414" cy="2711053"/>
          </a:xfrm>
          <a:prstGeom prst="roundRect">
            <a:avLst>
              <a:gd name="adj" fmla="val 36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336250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4771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Controle de Acesso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47710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Implementar políticas e restrições que garantam que apenas usuários autorizados tenham acesso aos dados sensíveis.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684157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Criptografia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82500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Utilizar técnicas de criptografia para proteger informações confidenciais e minimizar riscos de vazamento de dados.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4229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11529" y="2957036"/>
            <a:ext cx="5578078" cy="6056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70"/>
              </a:lnSpc>
              <a:buNone/>
            </a:pPr>
            <a:r>
              <a:rPr lang="en-US" sz="381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Automação de Processos</a:t>
            </a:r>
            <a:endParaRPr lang="en-US" sz="3816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29" y="3853458"/>
            <a:ext cx="3069074" cy="77533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905363" y="4919543"/>
            <a:ext cx="2681407" cy="6055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5"/>
              </a:lnSpc>
              <a:buNone/>
            </a:pPr>
            <a:r>
              <a:rPr lang="en-US" sz="1908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Identificar Tarefas Repetitivas</a:t>
            </a:r>
            <a:endParaRPr lang="en-US" sz="1908" dirty="0"/>
          </a:p>
        </p:txBody>
      </p:sp>
      <p:sp>
        <p:nvSpPr>
          <p:cNvPr id="8" name="Text 3"/>
          <p:cNvSpPr/>
          <p:nvPr/>
        </p:nvSpPr>
        <p:spPr>
          <a:xfrm>
            <a:off x="2905363" y="5641300"/>
            <a:ext cx="2681407" cy="1550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42"/>
              </a:lnSpc>
              <a:buNone/>
            </a:pPr>
            <a:r>
              <a:rPr lang="en-US" sz="152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Identificar atividades que podem ser automatizadas, economizando tempo e reduzindo erros operacionais.</a:t>
            </a:r>
            <a:endParaRPr lang="en-US" sz="152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03" y="3853458"/>
            <a:ext cx="3069074" cy="77533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74437" y="4919543"/>
            <a:ext cx="2681407" cy="908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5"/>
              </a:lnSpc>
              <a:buNone/>
            </a:pPr>
            <a:r>
              <a:rPr lang="en-US" sz="1908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Selecionar Ferramentas Adequadas</a:t>
            </a:r>
            <a:endParaRPr lang="en-US" sz="1908" dirty="0"/>
          </a:p>
        </p:txBody>
      </p:sp>
      <p:sp>
        <p:nvSpPr>
          <p:cNvPr id="11" name="Text 5"/>
          <p:cNvSpPr/>
          <p:nvPr/>
        </p:nvSpPr>
        <p:spPr>
          <a:xfrm>
            <a:off x="5974437" y="5944076"/>
            <a:ext cx="2681407" cy="1550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42"/>
              </a:lnSpc>
              <a:buNone/>
            </a:pPr>
            <a:r>
              <a:rPr lang="en-US" sz="152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Escolher ferramentas e plataformas que suportem a automação e a integração de processos de maneira eficiente e confiável.</a:t>
            </a:r>
            <a:endParaRPr lang="en-US" sz="1526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678" y="3853458"/>
            <a:ext cx="3069193" cy="77533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43511" y="4919543"/>
            <a:ext cx="2681526" cy="6055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5"/>
              </a:lnSpc>
              <a:buNone/>
            </a:pPr>
            <a:r>
              <a:rPr lang="en-US" sz="1908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Implementar Scripts e Macros</a:t>
            </a:r>
            <a:endParaRPr lang="en-US" sz="1908" dirty="0"/>
          </a:p>
        </p:txBody>
      </p:sp>
      <p:sp>
        <p:nvSpPr>
          <p:cNvPr id="14" name="Text 7"/>
          <p:cNvSpPr/>
          <p:nvPr/>
        </p:nvSpPr>
        <p:spPr>
          <a:xfrm>
            <a:off x="9043511" y="5641300"/>
            <a:ext cx="2681526" cy="1860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42"/>
              </a:lnSpc>
              <a:buNone/>
            </a:pPr>
            <a:r>
              <a:rPr lang="en-US" sz="1526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Desenvolver e implementar scripts e macros para automatizar tarefas e processos específicos, otimizando a produtividade e a precisão.</a:t>
            </a:r>
            <a:endParaRPr lang="en-US" sz="1526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70186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Capacitação e Treinamento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74823" y="2168366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38742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Identificação de Necessidades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Analisar as necessidades e lacunas de conhecimento e habilidades existentes na equipe que trabalha com planilhas.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7080" y="4026098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3957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Desenvolvimento de Conteúdo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Criar conteúdos personalizados e eficazes para capacitar os profissionais com as habilidades necessárias na manipulação de dados.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0413" y="5883831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Entrega e Avaliação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Realizar a implementação e acompanhamento do treinamento, avaliando a eficácia e o impacto na produtividade.</a:t>
            </a:r>
            <a:endParaRPr lang="en-US" sz="175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2024-03-13T23:55:57Z</dcterms:created>
  <dcterms:modified xsi:type="dcterms:W3CDTF">2024-03-13T23:55:57Z</dcterms:modified>
</cp:coreProperties>
</file>