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35023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Conceitos básicos de Dashboards Visão geral do Microsoft Power BI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967877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Microsoft Power BI oferece uma visão geral detalhada e prática sobre os conceitos básicos de dashboards e como eles são aplicados na análise de dados. Este guia abrange desde a criação de painéis simples até a visualização de informações complexas de maneira intuitiva e eficiente. Será explorado como o Power BI possibilita a análise de dados em tempo real, a geração de insights acionáveis e a colaboração por meio de dashboards interativos e relatórios personalizados, tudo isso com uma interface amigável.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72226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6729889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705600"/>
            <a:ext cx="451901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Anthony Samuel Sobral de Freitas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722959"/>
            <a:ext cx="93435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Criatividade na Visualização de Dados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861673"/>
            <a:ext cx="10554414" cy="1644848"/>
          </a:xfrm>
          <a:prstGeom prst="roundRect">
            <a:avLst>
              <a:gd name="adj" fmla="val 607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869293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8855" y="4010144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Infográficos Interativos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85009" y="4010144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Apresentações Dinâmicas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97353" y="4010144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Aplicações Gamificadas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045613" y="4506397"/>
            <a:ext cx="10538103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2268855" y="4647248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Visualização 3D Imersiva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785009" y="4647248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Animações Interativas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297353" y="4647248"/>
            <a:ext cx="30641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Visualização Incorporada em VR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03923"/>
            <a:ext cx="88543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Benefícios da Visualização de Dados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042636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572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Compreensão Visual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37628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visualização de dados oferece uma compreensão instantânea de informações complexas, permitindo uma análise mais rápida e eficaz de tendências, padrões e insights significativos.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042636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3573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Comunicação Eficaz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837748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Por meio de gráficos e dashboards interativos, a visualização de dados facilita a comunicação de informações entre equipes e partes interessadas, agilizando a tomada de decisões fundamentadas.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042636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357330"/>
            <a:ext cx="28252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Otimização Estratégica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83774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 a visualização de dados, é possível identificar oportunidades de melhoria, otimizar processos e definir estratégias embasadas em insights concretos e fáceis de interpretar.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83663"/>
            <a:ext cx="94507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Ferramentas de Visualização de Dados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Microsoft Power BI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Power BI oferece uma ampla gama de recursos de visualização de dados, incluindo gráficos, mapas e tabelas dinâmicas, proporcionando flexibilidade e personalização na apresentação de informações.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Tableau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Tableau é conhecido por suas capacidades avançadas de visualização de dados, permitindo a criação de dashboards interativos e a conexão com diversas fontes de dados para análises abrangentes.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Google Data Studio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Google Data Studio oferece uma solução intuitiva e colaborativa para a criação de relatórios e dashboards personalizados, permitindo a conexão com diversas fontes de dados e a visualização em tempo real.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80806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Tipos de Gráficos e Visualizações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6348" y="2991803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Gráficos de Barras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Representam informações quantitativas por meio de barras horizontais ou verticais, ideais para comparação de valores entre categorias.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091" y="2991803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Gráficos de Pizza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Exibem proporções e percentagens de um todo, sendo úteis para representar a distribuição de dados em relação ao total.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5989" y="5010507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Mapas de Calor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Visualizam a densidade e distribuição de dados geoespaciais, destacando áreas de maior interesse ou concentração.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2019" y="5010507"/>
            <a:ext cx="1883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Gráficos de Linha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Representam tendências e variações ao longo do tempo, auxiliando na análise de padrões e comportamentos.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777490" y="525780"/>
            <a:ext cx="7293531" cy="597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01"/>
              </a:lnSpc>
              <a:buNone/>
            </a:pPr>
            <a:r>
              <a:rPr lang="en-US" sz="376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Processo de Visualização de Dados</a:t>
            </a:r>
            <a:endParaRPr lang="en-US" sz="3761" dirty="0"/>
          </a:p>
        </p:txBody>
      </p:sp>
      <p:sp>
        <p:nvSpPr>
          <p:cNvPr id="5" name="Shape 2"/>
          <p:cNvSpPr/>
          <p:nvPr/>
        </p:nvSpPr>
        <p:spPr>
          <a:xfrm>
            <a:off x="3045023" y="1504950"/>
            <a:ext cx="38100" cy="6198870"/>
          </a:xfrm>
          <a:prstGeom prst="roundRect">
            <a:avLst>
              <a:gd name="adj" fmla="val 225665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3278981" y="1849993"/>
            <a:ext cx="668655" cy="38100"/>
          </a:xfrm>
          <a:prstGeom prst="roundRect">
            <a:avLst>
              <a:gd name="adj" fmla="val 225665"/>
            </a:avLst>
          </a:prstGeom>
          <a:solidFill>
            <a:srgbClr val="CECEC9"/>
          </a:solidFill>
          <a:ln/>
        </p:spPr>
      </p:sp>
      <p:sp>
        <p:nvSpPr>
          <p:cNvPr id="7" name="Shape 4"/>
          <p:cNvSpPr/>
          <p:nvPr/>
        </p:nvSpPr>
        <p:spPr>
          <a:xfrm>
            <a:off x="2849166" y="1654254"/>
            <a:ext cx="429816" cy="429816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002399" y="1690092"/>
            <a:ext cx="123230" cy="3581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21"/>
              </a:lnSpc>
              <a:buNone/>
            </a:pPr>
            <a:r>
              <a:rPr lang="en-US" sz="225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257" dirty="0"/>
          </a:p>
        </p:txBody>
      </p:sp>
      <p:sp>
        <p:nvSpPr>
          <p:cNvPr id="9" name="Text 6"/>
          <p:cNvSpPr/>
          <p:nvPr/>
        </p:nvSpPr>
        <p:spPr>
          <a:xfrm>
            <a:off x="4114919" y="1695926"/>
            <a:ext cx="2388275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Coleta de Dados</a:t>
            </a:r>
            <a:endParaRPr lang="en-US" sz="1881" dirty="0"/>
          </a:p>
        </p:txBody>
      </p:sp>
      <p:sp>
        <p:nvSpPr>
          <p:cNvPr id="10" name="Text 7"/>
          <p:cNvSpPr/>
          <p:nvPr/>
        </p:nvSpPr>
        <p:spPr>
          <a:xfrm>
            <a:off x="4114919" y="2108954"/>
            <a:ext cx="7737991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processo inicia-se pela coleta de dados brutos provenientes de diversas fontes, como planilhas, bancos de dados, APIs e arquivos.</a:t>
            </a:r>
            <a:endParaRPr lang="en-US" sz="1504" dirty="0"/>
          </a:p>
        </p:txBody>
      </p:sp>
      <p:sp>
        <p:nvSpPr>
          <p:cNvPr id="11" name="Shape 8"/>
          <p:cNvSpPr/>
          <p:nvPr/>
        </p:nvSpPr>
        <p:spPr>
          <a:xfrm>
            <a:off x="3278981" y="3447455"/>
            <a:ext cx="668655" cy="38100"/>
          </a:xfrm>
          <a:prstGeom prst="roundRect">
            <a:avLst>
              <a:gd name="adj" fmla="val 225665"/>
            </a:avLst>
          </a:prstGeom>
          <a:solidFill>
            <a:srgbClr val="CECEC9"/>
          </a:solidFill>
          <a:ln/>
        </p:spPr>
      </p:sp>
      <p:sp>
        <p:nvSpPr>
          <p:cNvPr id="12" name="Shape 9"/>
          <p:cNvSpPr/>
          <p:nvPr/>
        </p:nvSpPr>
        <p:spPr>
          <a:xfrm>
            <a:off x="2849166" y="3251716"/>
            <a:ext cx="429816" cy="429816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983944" y="3287554"/>
            <a:ext cx="160139" cy="3581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21"/>
              </a:lnSpc>
              <a:buNone/>
            </a:pPr>
            <a:r>
              <a:rPr lang="en-US" sz="225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257" dirty="0"/>
          </a:p>
        </p:txBody>
      </p:sp>
      <p:sp>
        <p:nvSpPr>
          <p:cNvPr id="14" name="Text 11"/>
          <p:cNvSpPr/>
          <p:nvPr/>
        </p:nvSpPr>
        <p:spPr>
          <a:xfrm>
            <a:off x="4114919" y="3293388"/>
            <a:ext cx="2734985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Limpeza e Transformação</a:t>
            </a:r>
            <a:endParaRPr lang="en-US" sz="1881" dirty="0"/>
          </a:p>
        </p:txBody>
      </p:sp>
      <p:sp>
        <p:nvSpPr>
          <p:cNvPr id="15" name="Text 12"/>
          <p:cNvSpPr/>
          <p:nvPr/>
        </p:nvSpPr>
        <p:spPr>
          <a:xfrm>
            <a:off x="4114919" y="3706416"/>
            <a:ext cx="7737991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Os dados coletados passam por um processo de limpeza, organização e transformação para garantir a qualidade e a consistência das informações.</a:t>
            </a:r>
            <a:endParaRPr lang="en-US" sz="1504" dirty="0"/>
          </a:p>
        </p:txBody>
      </p:sp>
      <p:sp>
        <p:nvSpPr>
          <p:cNvPr id="16" name="Shape 13"/>
          <p:cNvSpPr/>
          <p:nvPr/>
        </p:nvSpPr>
        <p:spPr>
          <a:xfrm>
            <a:off x="3278981" y="5044916"/>
            <a:ext cx="668655" cy="38100"/>
          </a:xfrm>
          <a:prstGeom prst="roundRect">
            <a:avLst>
              <a:gd name="adj" fmla="val 225665"/>
            </a:avLst>
          </a:prstGeom>
          <a:solidFill>
            <a:srgbClr val="CECEC9"/>
          </a:solidFill>
          <a:ln/>
        </p:spPr>
      </p:sp>
      <p:sp>
        <p:nvSpPr>
          <p:cNvPr id="17" name="Shape 14"/>
          <p:cNvSpPr/>
          <p:nvPr/>
        </p:nvSpPr>
        <p:spPr>
          <a:xfrm>
            <a:off x="2849166" y="4849178"/>
            <a:ext cx="429816" cy="429816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984897" y="4885015"/>
            <a:ext cx="158234" cy="3581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21"/>
              </a:lnSpc>
              <a:buNone/>
            </a:pPr>
            <a:r>
              <a:rPr lang="en-US" sz="225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257" dirty="0"/>
          </a:p>
        </p:txBody>
      </p:sp>
      <p:sp>
        <p:nvSpPr>
          <p:cNvPr id="19" name="Text 16"/>
          <p:cNvSpPr/>
          <p:nvPr/>
        </p:nvSpPr>
        <p:spPr>
          <a:xfrm>
            <a:off x="4114919" y="4890849"/>
            <a:ext cx="2388275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Análise e Modelagem</a:t>
            </a:r>
            <a:endParaRPr lang="en-US" sz="1881" dirty="0"/>
          </a:p>
        </p:txBody>
      </p:sp>
      <p:sp>
        <p:nvSpPr>
          <p:cNvPr id="20" name="Text 17"/>
          <p:cNvSpPr/>
          <p:nvPr/>
        </p:nvSpPr>
        <p:spPr>
          <a:xfrm>
            <a:off x="4114919" y="5303877"/>
            <a:ext cx="7737991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Após a preparação dos dados, são realizadas análises estatísticas e criação de modelos para identificar padrões e insights relevantes.</a:t>
            </a:r>
            <a:endParaRPr lang="en-US" sz="1504" dirty="0"/>
          </a:p>
        </p:txBody>
      </p:sp>
      <p:sp>
        <p:nvSpPr>
          <p:cNvPr id="21" name="Shape 18"/>
          <p:cNvSpPr/>
          <p:nvPr/>
        </p:nvSpPr>
        <p:spPr>
          <a:xfrm>
            <a:off x="3278981" y="6642378"/>
            <a:ext cx="668655" cy="38100"/>
          </a:xfrm>
          <a:prstGeom prst="roundRect">
            <a:avLst>
              <a:gd name="adj" fmla="val 225665"/>
            </a:avLst>
          </a:prstGeom>
          <a:solidFill>
            <a:srgbClr val="CECEC9"/>
          </a:solidFill>
          <a:ln/>
        </p:spPr>
      </p:sp>
      <p:sp>
        <p:nvSpPr>
          <p:cNvPr id="22" name="Shape 19"/>
          <p:cNvSpPr/>
          <p:nvPr/>
        </p:nvSpPr>
        <p:spPr>
          <a:xfrm>
            <a:off x="2849166" y="6446639"/>
            <a:ext cx="429816" cy="429816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2983111" y="6482477"/>
            <a:ext cx="161925" cy="3581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21"/>
              </a:lnSpc>
              <a:buNone/>
            </a:pPr>
            <a:r>
              <a:rPr lang="en-US" sz="225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257" dirty="0"/>
          </a:p>
        </p:txBody>
      </p:sp>
      <p:sp>
        <p:nvSpPr>
          <p:cNvPr id="24" name="Text 21"/>
          <p:cNvSpPr/>
          <p:nvPr/>
        </p:nvSpPr>
        <p:spPr>
          <a:xfrm>
            <a:off x="4114919" y="6488311"/>
            <a:ext cx="3546753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Visualização e Compartilhamento</a:t>
            </a:r>
            <a:endParaRPr lang="en-US" sz="1881" dirty="0"/>
          </a:p>
        </p:txBody>
      </p:sp>
      <p:sp>
        <p:nvSpPr>
          <p:cNvPr id="25" name="Text 22"/>
          <p:cNvSpPr/>
          <p:nvPr/>
        </p:nvSpPr>
        <p:spPr>
          <a:xfrm>
            <a:off x="4114919" y="6901339"/>
            <a:ext cx="7737991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Os resultados das análises são apresentados por meio de dashboards interativos e relatórios, facilitando o compartilhamento de informações e insights com stakeholders.</a:t>
            </a:r>
            <a:endParaRPr lang="en-US" sz="1504" dirty="0"/>
          </a:p>
        </p:txBody>
      </p:sp>
      <p:pic>
        <p:nvPicPr>
          <p:cNvPr id="2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61398"/>
            <a:ext cx="84247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Desafios na Visualização de Dados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689027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2918817"/>
            <a:ext cx="30994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Complexidade dos Dados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399234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Lidar com conjuntos complexos de dados pode dificultar a identificação e comunicação eficaz de insights valiosos.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689027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291881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Interpretação Errônea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399234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má interpretação de dados visuais pode levar a conclusões equivocadas e decisões baseadas em informações incorretas.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4917400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147191"/>
            <a:ext cx="29395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Excesso de Informações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5627608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sobrecarga de informações em um único dashboard pode dificultar a compreensão e a identificação de insights relevantes.</a:t>
            </a:r>
            <a:endParaRPr lang="en-US" sz="1750" dirty="0"/>
          </a:p>
        </p:txBody>
      </p:sp>
      <p:pic>
        <p:nvPicPr>
          <p:cNvPr id="15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398865"/>
            <a:ext cx="7587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Ética na Visualização de Dados</a:t>
            </a:r>
            <a:endParaRPr lang="en-US" sz="4374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26494"/>
            <a:ext cx="3518059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3648432"/>
            <a:ext cx="29856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Privacidade e Segurança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4128849"/>
            <a:ext cx="307371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proteção dos dados pessoais é essencial na visualização e compartilhamento de informações, garantindo a privacidade e segurança dos indivíduos.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426494"/>
            <a:ext cx="351817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78222" y="3648432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Transparência e Integridade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778222" y="4476036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transparência na apresentação de dados e a busca pela integridade das informações são fundamentais para a construção de confiança e credibilidade.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426494"/>
            <a:ext cx="3518178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296400" y="3648432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Equidade e Responsabilidade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296400" y="4476036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busca pela equidade na representação de dados e a responsabilidade ética na análise e relato de informações são pilares essenciais.</a:t>
            </a:r>
            <a:endParaRPr lang="en-US" sz="1750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76720"/>
            <a:ext cx="8018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Futuro da Visualização de Dados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515433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18194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Inteligência Artificial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009549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integração da IA na visualização de dados proporcionará insights automatizados e otimizados, impulsionando a análise e interpretação de informações.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81" y="2515433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18194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Realidade Aumentada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00954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realidade aumentada oferecerá novos meios de interação e exploração de dados, possibilitando uma visualização imersiva e contextualizada.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515433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18194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Aprendizado de Máquina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009549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 aprendizado de máquina contribuirá para a identificação de padrões e insights preditivos, enriquecendo a interpretação e a tomada de decisões.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656" y="2515433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181945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Tecnologia Blockchain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009549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aplicação da tecnologia blockchain trará maior segurança e confiabilidade na gestão e compartilhamento de dados visuais.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9726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Visualização de Dados e Tomada de Decisão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41433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80%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204448" y="4785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Impacto na Decisão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6601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visualização de dados influencia em aproximadamente 80% das decisões estratégicas e operacionais nas organizações.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841433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73%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648343" y="4785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Melhoria na Eficiência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26601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implementação de práticas de visualização de dados resulta em uma melhoria de 73% na eficiência operacional, segundo estudos recentes.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2024-03-14T00:00:50Z</dcterms:created>
  <dcterms:modified xsi:type="dcterms:W3CDTF">2024-03-14T00:00:50Z</dcterms:modified>
</cp:coreProperties>
</file>