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73" r:id="rId3"/>
    <p:sldId id="274" r:id="rId4"/>
    <p:sldId id="304" r:id="rId5"/>
    <p:sldId id="305" r:id="rId6"/>
    <p:sldId id="306" r:id="rId7"/>
    <p:sldId id="307" r:id="rId8"/>
    <p:sldId id="308" r:id="rId9"/>
    <p:sldId id="309" r:id="rId10"/>
    <p:sldId id="323" r:id="rId11"/>
    <p:sldId id="325" r:id="rId12"/>
    <p:sldId id="324" r:id="rId13"/>
    <p:sldId id="322" r:id="rId14"/>
    <p:sldId id="326" r:id="rId15"/>
    <p:sldId id="292" r:id="rId16"/>
    <p:sldId id="310" r:id="rId17"/>
    <p:sldId id="312" r:id="rId18"/>
    <p:sldId id="336" r:id="rId19"/>
    <p:sldId id="313" r:id="rId20"/>
    <p:sldId id="314" r:id="rId21"/>
    <p:sldId id="317" r:id="rId22"/>
    <p:sldId id="316" r:id="rId23"/>
    <p:sldId id="334" r:id="rId24"/>
    <p:sldId id="335" r:id="rId25"/>
    <p:sldId id="311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283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02" r:id="rId42"/>
    <p:sldId id="303" r:id="rId43"/>
    <p:sldId id="320" r:id="rId44"/>
    <p:sldId id="321" r:id="rId45"/>
    <p:sldId id="319" r:id="rId46"/>
    <p:sldId id="27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94ECE-0834-4B89-AB89-146BBB0A8E4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A5B82F-496B-41D5-B453-B8F43A261D01}">
      <dgm:prSet/>
      <dgm:spPr/>
      <dgm:t>
        <a:bodyPr/>
        <a:lstStyle/>
        <a:p>
          <a:r>
            <a:rPr lang="pt-BR"/>
            <a:t>Algoritmo &lt;nome do algoritmo&gt;</a:t>
          </a:r>
          <a:endParaRPr lang="en-US"/>
        </a:p>
      </dgm:t>
    </dgm:pt>
    <dgm:pt modelId="{388A7D6E-2D8A-4A16-84FA-E4A9C11D70C6}" type="parTrans" cxnId="{29A459AF-964D-4FA6-9242-DE79E737022F}">
      <dgm:prSet/>
      <dgm:spPr/>
      <dgm:t>
        <a:bodyPr/>
        <a:lstStyle/>
        <a:p>
          <a:endParaRPr lang="en-US"/>
        </a:p>
      </dgm:t>
    </dgm:pt>
    <dgm:pt modelId="{FC609293-10F6-49B5-9571-5762578FFDEF}" type="sibTrans" cxnId="{29A459AF-964D-4FA6-9242-DE79E737022F}">
      <dgm:prSet/>
      <dgm:spPr/>
      <dgm:t>
        <a:bodyPr/>
        <a:lstStyle/>
        <a:p>
          <a:endParaRPr lang="en-US"/>
        </a:p>
      </dgm:t>
    </dgm:pt>
    <dgm:pt modelId="{E9A2628E-C40F-4AD4-9702-EDB4D4A74981}">
      <dgm:prSet/>
      <dgm:spPr/>
      <dgm:t>
        <a:bodyPr/>
        <a:lstStyle/>
        <a:p>
          <a:r>
            <a:rPr lang="pt-BR"/>
            <a:t>[Variáveis:</a:t>
          </a:r>
          <a:endParaRPr lang="en-US"/>
        </a:p>
      </dgm:t>
    </dgm:pt>
    <dgm:pt modelId="{A5B071CE-F0E1-4BC4-8C39-CBD616F3109D}" type="parTrans" cxnId="{D4B05EE8-4EE0-43EC-BA11-5A85D257731A}">
      <dgm:prSet/>
      <dgm:spPr/>
      <dgm:t>
        <a:bodyPr/>
        <a:lstStyle/>
        <a:p>
          <a:endParaRPr lang="en-US"/>
        </a:p>
      </dgm:t>
    </dgm:pt>
    <dgm:pt modelId="{7B9BC4DD-32F5-4DB6-818B-D269B9D04463}" type="sibTrans" cxnId="{D4B05EE8-4EE0-43EC-BA11-5A85D257731A}">
      <dgm:prSet/>
      <dgm:spPr/>
      <dgm:t>
        <a:bodyPr/>
        <a:lstStyle/>
        <a:p>
          <a:endParaRPr lang="en-US"/>
        </a:p>
      </dgm:t>
    </dgm:pt>
    <dgm:pt modelId="{8D4002D9-E4C6-4091-AF5C-469055EB2B20}">
      <dgm:prSet/>
      <dgm:spPr/>
      <dgm:t>
        <a:bodyPr/>
        <a:lstStyle/>
        <a:p>
          <a:r>
            <a:rPr lang="pt-BR"/>
            <a:t>&lt;var1&gt; : &lt;tipo&gt;</a:t>
          </a:r>
          <a:endParaRPr lang="en-US"/>
        </a:p>
      </dgm:t>
    </dgm:pt>
    <dgm:pt modelId="{859AC847-931B-49BD-BF9E-BF0C8BF13B61}" type="parTrans" cxnId="{F1282DAC-7944-486F-9EB8-B36FCFFC2D09}">
      <dgm:prSet/>
      <dgm:spPr/>
      <dgm:t>
        <a:bodyPr/>
        <a:lstStyle/>
        <a:p>
          <a:endParaRPr lang="en-US"/>
        </a:p>
      </dgm:t>
    </dgm:pt>
    <dgm:pt modelId="{577A463D-9510-4BFF-B079-E99B0A3D29E0}" type="sibTrans" cxnId="{F1282DAC-7944-486F-9EB8-B36FCFFC2D09}">
      <dgm:prSet/>
      <dgm:spPr/>
      <dgm:t>
        <a:bodyPr/>
        <a:lstStyle/>
        <a:p>
          <a:endParaRPr lang="en-US"/>
        </a:p>
      </dgm:t>
    </dgm:pt>
    <dgm:pt modelId="{66E072D0-D284-4B66-8171-2B310A1147E7}">
      <dgm:prSet/>
      <dgm:spPr/>
      <dgm:t>
        <a:bodyPr/>
        <a:lstStyle/>
        <a:p>
          <a:r>
            <a:rPr lang="pt-BR"/>
            <a:t>&lt;var2&gt; : &lt;tipo&gt;]</a:t>
          </a:r>
          <a:endParaRPr lang="en-US"/>
        </a:p>
      </dgm:t>
    </dgm:pt>
    <dgm:pt modelId="{7E335B52-5F7B-4934-8AAB-6025B539B822}" type="parTrans" cxnId="{A6D9E618-B0D2-46D2-BDEE-1967FE7ED6B9}">
      <dgm:prSet/>
      <dgm:spPr/>
      <dgm:t>
        <a:bodyPr/>
        <a:lstStyle/>
        <a:p>
          <a:endParaRPr lang="en-US"/>
        </a:p>
      </dgm:t>
    </dgm:pt>
    <dgm:pt modelId="{6F2BA64D-7F74-4CBA-A7FD-8777B1AD65DB}" type="sibTrans" cxnId="{A6D9E618-B0D2-46D2-BDEE-1967FE7ED6B9}">
      <dgm:prSet/>
      <dgm:spPr/>
      <dgm:t>
        <a:bodyPr/>
        <a:lstStyle/>
        <a:p>
          <a:endParaRPr lang="en-US"/>
        </a:p>
      </dgm:t>
    </dgm:pt>
    <dgm:pt modelId="{2B13E74A-165E-4202-B501-66721C42EB35}">
      <dgm:prSet/>
      <dgm:spPr/>
      <dgm:t>
        <a:bodyPr/>
        <a:lstStyle/>
        <a:p>
          <a:r>
            <a:rPr lang="pt-BR"/>
            <a:t>Início</a:t>
          </a:r>
          <a:endParaRPr lang="en-US"/>
        </a:p>
      </dgm:t>
    </dgm:pt>
    <dgm:pt modelId="{F7E3EBC6-BA33-4282-9A72-054FEC2AC47D}" type="parTrans" cxnId="{1199B40A-F1C4-46BA-8190-025234C3245E}">
      <dgm:prSet/>
      <dgm:spPr/>
      <dgm:t>
        <a:bodyPr/>
        <a:lstStyle/>
        <a:p>
          <a:endParaRPr lang="en-US"/>
        </a:p>
      </dgm:t>
    </dgm:pt>
    <dgm:pt modelId="{870CE5E6-C5AA-4880-84D7-6071777495E4}" type="sibTrans" cxnId="{1199B40A-F1C4-46BA-8190-025234C3245E}">
      <dgm:prSet/>
      <dgm:spPr/>
      <dgm:t>
        <a:bodyPr/>
        <a:lstStyle/>
        <a:p>
          <a:endParaRPr lang="en-US"/>
        </a:p>
      </dgm:t>
    </dgm:pt>
    <dgm:pt modelId="{F976E8FC-810A-4394-AF83-B6C96EA1A3C0}">
      <dgm:prSet/>
      <dgm:spPr/>
      <dgm:t>
        <a:bodyPr/>
        <a:lstStyle/>
        <a:p>
          <a:r>
            <a:rPr lang="pt-BR"/>
            <a:t>Descrição dos passos e cálculos</a:t>
          </a:r>
          <a:endParaRPr lang="en-US"/>
        </a:p>
      </dgm:t>
    </dgm:pt>
    <dgm:pt modelId="{A9500F3B-26D7-4DE3-BDB2-47CD4E7B90C9}" type="parTrans" cxnId="{F68BF314-9F91-413C-A08D-886571696BB7}">
      <dgm:prSet/>
      <dgm:spPr/>
      <dgm:t>
        <a:bodyPr/>
        <a:lstStyle/>
        <a:p>
          <a:endParaRPr lang="en-US"/>
        </a:p>
      </dgm:t>
    </dgm:pt>
    <dgm:pt modelId="{28B886BD-A2C4-4F0D-B602-B34E62A3BC3D}" type="sibTrans" cxnId="{F68BF314-9F91-413C-A08D-886571696BB7}">
      <dgm:prSet/>
      <dgm:spPr/>
      <dgm:t>
        <a:bodyPr/>
        <a:lstStyle/>
        <a:p>
          <a:endParaRPr lang="en-US"/>
        </a:p>
      </dgm:t>
    </dgm:pt>
    <dgm:pt modelId="{B71A2147-2F32-4616-B4BB-664AEA4D03B5}">
      <dgm:prSet/>
      <dgm:spPr/>
      <dgm:t>
        <a:bodyPr/>
        <a:lstStyle/>
        <a:p>
          <a:r>
            <a:rPr lang="pt-BR"/>
            <a:t>Fim</a:t>
          </a:r>
          <a:endParaRPr lang="en-US"/>
        </a:p>
      </dgm:t>
    </dgm:pt>
    <dgm:pt modelId="{377195F6-2461-41C0-AB21-AF2BB35E30CF}" type="parTrans" cxnId="{8E46CBD7-9F4C-4100-890F-2C3F9DE69106}">
      <dgm:prSet/>
      <dgm:spPr/>
      <dgm:t>
        <a:bodyPr/>
        <a:lstStyle/>
        <a:p>
          <a:endParaRPr lang="en-US"/>
        </a:p>
      </dgm:t>
    </dgm:pt>
    <dgm:pt modelId="{CC219FA7-5290-4929-9A82-0287E3A9650A}" type="sibTrans" cxnId="{8E46CBD7-9F4C-4100-890F-2C3F9DE69106}">
      <dgm:prSet/>
      <dgm:spPr/>
      <dgm:t>
        <a:bodyPr/>
        <a:lstStyle/>
        <a:p>
          <a:endParaRPr lang="en-US"/>
        </a:p>
      </dgm:t>
    </dgm:pt>
    <dgm:pt modelId="{134DFE33-2049-4CA8-9C15-36EA91E7F440}" type="pres">
      <dgm:prSet presAssocID="{60C94ECE-0834-4B89-AB89-146BBB0A8E4A}" presName="linear" presStyleCnt="0">
        <dgm:presLayoutVars>
          <dgm:animLvl val="lvl"/>
          <dgm:resizeHandles val="exact"/>
        </dgm:presLayoutVars>
      </dgm:prSet>
      <dgm:spPr/>
    </dgm:pt>
    <dgm:pt modelId="{51107F51-B9B9-49B4-A150-C7E766AD6EFD}" type="pres">
      <dgm:prSet presAssocID="{25A5B82F-496B-41D5-B453-B8F43A261D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71A3AEE-99A4-4B22-AE92-BBD4CB6325C8}" type="pres">
      <dgm:prSet presAssocID="{FC609293-10F6-49B5-9571-5762578FFDEF}" presName="spacer" presStyleCnt="0"/>
      <dgm:spPr/>
    </dgm:pt>
    <dgm:pt modelId="{60E06155-A672-413A-A339-991697B78949}" type="pres">
      <dgm:prSet presAssocID="{E9A2628E-C40F-4AD4-9702-EDB4D4A7498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6568895-E896-462D-9166-F77B1812CBF7}" type="pres">
      <dgm:prSet presAssocID="{7B9BC4DD-32F5-4DB6-818B-D269B9D04463}" presName="spacer" presStyleCnt="0"/>
      <dgm:spPr/>
    </dgm:pt>
    <dgm:pt modelId="{B310285F-399D-4A0C-9959-E31795114DCE}" type="pres">
      <dgm:prSet presAssocID="{8D4002D9-E4C6-4091-AF5C-469055EB2B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3D9B9D4-5C51-4C4A-94A5-1B15C1743841}" type="pres">
      <dgm:prSet presAssocID="{577A463D-9510-4BFF-B079-E99B0A3D29E0}" presName="spacer" presStyleCnt="0"/>
      <dgm:spPr/>
    </dgm:pt>
    <dgm:pt modelId="{85FCE56A-8BE1-4B8E-8DA4-A6DC8A125A88}" type="pres">
      <dgm:prSet presAssocID="{66E072D0-D284-4B66-8171-2B310A1147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1E1641-709E-48C6-8D38-5678AB69E918}" type="pres">
      <dgm:prSet presAssocID="{6F2BA64D-7F74-4CBA-A7FD-8777B1AD65DB}" presName="spacer" presStyleCnt="0"/>
      <dgm:spPr/>
    </dgm:pt>
    <dgm:pt modelId="{84AC2F9B-707C-4A15-BCD5-3C2371975CE0}" type="pres">
      <dgm:prSet presAssocID="{2B13E74A-165E-4202-B501-66721C42EB3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4E1CC6-980B-4348-8C2E-42B7A0546929}" type="pres">
      <dgm:prSet presAssocID="{2B13E74A-165E-4202-B501-66721C42EB35}" presName="childText" presStyleLbl="revTx" presStyleIdx="0" presStyleCnt="1">
        <dgm:presLayoutVars>
          <dgm:bulletEnabled val="1"/>
        </dgm:presLayoutVars>
      </dgm:prSet>
      <dgm:spPr/>
    </dgm:pt>
    <dgm:pt modelId="{D64DBFDA-4732-41B8-911A-D12C06D5F250}" type="pres">
      <dgm:prSet presAssocID="{B71A2147-2F32-4616-B4BB-664AEA4D03B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8B66000-82DD-4A29-BD5F-FF60C7879F1C}" type="presOf" srcId="{25A5B82F-496B-41D5-B453-B8F43A261D01}" destId="{51107F51-B9B9-49B4-A150-C7E766AD6EFD}" srcOrd="0" destOrd="0" presId="urn:microsoft.com/office/officeart/2005/8/layout/vList2"/>
    <dgm:cxn modelId="{1199B40A-F1C4-46BA-8190-025234C3245E}" srcId="{60C94ECE-0834-4B89-AB89-146BBB0A8E4A}" destId="{2B13E74A-165E-4202-B501-66721C42EB35}" srcOrd="4" destOrd="0" parTransId="{F7E3EBC6-BA33-4282-9A72-054FEC2AC47D}" sibTransId="{870CE5E6-C5AA-4880-84D7-6071777495E4}"/>
    <dgm:cxn modelId="{F68BF314-9F91-413C-A08D-886571696BB7}" srcId="{2B13E74A-165E-4202-B501-66721C42EB35}" destId="{F976E8FC-810A-4394-AF83-B6C96EA1A3C0}" srcOrd="0" destOrd="0" parTransId="{A9500F3B-26D7-4DE3-BDB2-47CD4E7B90C9}" sibTransId="{28B886BD-A2C4-4F0D-B602-B34E62A3BC3D}"/>
    <dgm:cxn modelId="{A6D9E618-B0D2-46D2-BDEE-1967FE7ED6B9}" srcId="{60C94ECE-0834-4B89-AB89-146BBB0A8E4A}" destId="{66E072D0-D284-4B66-8171-2B310A1147E7}" srcOrd="3" destOrd="0" parTransId="{7E335B52-5F7B-4934-8AAB-6025B539B822}" sibTransId="{6F2BA64D-7F74-4CBA-A7FD-8777B1AD65DB}"/>
    <dgm:cxn modelId="{664CED19-0319-4343-B0D2-65275C1F4B94}" type="presOf" srcId="{60C94ECE-0834-4B89-AB89-146BBB0A8E4A}" destId="{134DFE33-2049-4CA8-9C15-36EA91E7F440}" srcOrd="0" destOrd="0" presId="urn:microsoft.com/office/officeart/2005/8/layout/vList2"/>
    <dgm:cxn modelId="{167B122F-2A87-4326-ABAB-3027D5CC85D1}" type="presOf" srcId="{F976E8FC-810A-4394-AF83-B6C96EA1A3C0}" destId="{5B4E1CC6-980B-4348-8C2E-42B7A0546929}" srcOrd="0" destOrd="0" presId="urn:microsoft.com/office/officeart/2005/8/layout/vList2"/>
    <dgm:cxn modelId="{6846414B-8368-4CCB-B7D9-59738DDAA269}" type="presOf" srcId="{B71A2147-2F32-4616-B4BB-664AEA4D03B5}" destId="{D64DBFDA-4732-41B8-911A-D12C06D5F250}" srcOrd="0" destOrd="0" presId="urn:microsoft.com/office/officeart/2005/8/layout/vList2"/>
    <dgm:cxn modelId="{7DD6904F-1203-42E5-8EDA-845A506E38FD}" type="presOf" srcId="{2B13E74A-165E-4202-B501-66721C42EB35}" destId="{84AC2F9B-707C-4A15-BCD5-3C2371975CE0}" srcOrd="0" destOrd="0" presId="urn:microsoft.com/office/officeart/2005/8/layout/vList2"/>
    <dgm:cxn modelId="{F1282DAC-7944-486F-9EB8-B36FCFFC2D09}" srcId="{60C94ECE-0834-4B89-AB89-146BBB0A8E4A}" destId="{8D4002D9-E4C6-4091-AF5C-469055EB2B20}" srcOrd="2" destOrd="0" parTransId="{859AC847-931B-49BD-BF9E-BF0C8BF13B61}" sibTransId="{577A463D-9510-4BFF-B079-E99B0A3D29E0}"/>
    <dgm:cxn modelId="{29A459AF-964D-4FA6-9242-DE79E737022F}" srcId="{60C94ECE-0834-4B89-AB89-146BBB0A8E4A}" destId="{25A5B82F-496B-41D5-B453-B8F43A261D01}" srcOrd="0" destOrd="0" parTransId="{388A7D6E-2D8A-4A16-84FA-E4A9C11D70C6}" sibTransId="{FC609293-10F6-49B5-9571-5762578FFDEF}"/>
    <dgm:cxn modelId="{29D56DCC-7048-44F8-89D0-68ADC14C639A}" type="presOf" srcId="{E9A2628E-C40F-4AD4-9702-EDB4D4A74981}" destId="{60E06155-A672-413A-A339-991697B78949}" srcOrd="0" destOrd="0" presId="urn:microsoft.com/office/officeart/2005/8/layout/vList2"/>
    <dgm:cxn modelId="{8E46CBD7-9F4C-4100-890F-2C3F9DE69106}" srcId="{60C94ECE-0834-4B89-AB89-146BBB0A8E4A}" destId="{B71A2147-2F32-4616-B4BB-664AEA4D03B5}" srcOrd="5" destOrd="0" parTransId="{377195F6-2461-41C0-AB21-AF2BB35E30CF}" sibTransId="{CC219FA7-5290-4929-9A82-0287E3A9650A}"/>
    <dgm:cxn modelId="{D4B05EE8-4EE0-43EC-BA11-5A85D257731A}" srcId="{60C94ECE-0834-4B89-AB89-146BBB0A8E4A}" destId="{E9A2628E-C40F-4AD4-9702-EDB4D4A74981}" srcOrd="1" destOrd="0" parTransId="{A5B071CE-F0E1-4BC4-8C39-CBD616F3109D}" sibTransId="{7B9BC4DD-32F5-4DB6-818B-D269B9D04463}"/>
    <dgm:cxn modelId="{374C60F1-715E-4DE2-9CB0-94C0DEA387C2}" type="presOf" srcId="{8D4002D9-E4C6-4091-AF5C-469055EB2B20}" destId="{B310285F-399D-4A0C-9959-E31795114DCE}" srcOrd="0" destOrd="0" presId="urn:microsoft.com/office/officeart/2005/8/layout/vList2"/>
    <dgm:cxn modelId="{F1FCF8F8-737C-40C4-A146-BAFD574C2E30}" type="presOf" srcId="{66E072D0-D284-4B66-8171-2B310A1147E7}" destId="{85FCE56A-8BE1-4B8E-8DA4-A6DC8A125A88}" srcOrd="0" destOrd="0" presId="urn:microsoft.com/office/officeart/2005/8/layout/vList2"/>
    <dgm:cxn modelId="{10A96312-DA9F-48DD-ABBA-A35D8E373F52}" type="presParOf" srcId="{134DFE33-2049-4CA8-9C15-36EA91E7F440}" destId="{51107F51-B9B9-49B4-A150-C7E766AD6EFD}" srcOrd="0" destOrd="0" presId="urn:microsoft.com/office/officeart/2005/8/layout/vList2"/>
    <dgm:cxn modelId="{B91CED77-9E00-4423-AD03-21F4C1177326}" type="presParOf" srcId="{134DFE33-2049-4CA8-9C15-36EA91E7F440}" destId="{071A3AEE-99A4-4B22-AE92-BBD4CB6325C8}" srcOrd="1" destOrd="0" presId="urn:microsoft.com/office/officeart/2005/8/layout/vList2"/>
    <dgm:cxn modelId="{9C3AFBCC-B841-40B4-8CAA-5D371DFE7E19}" type="presParOf" srcId="{134DFE33-2049-4CA8-9C15-36EA91E7F440}" destId="{60E06155-A672-413A-A339-991697B78949}" srcOrd="2" destOrd="0" presId="urn:microsoft.com/office/officeart/2005/8/layout/vList2"/>
    <dgm:cxn modelId="{3531E4FB-1273-482E-AA49-6ECB57DA590A}" type="presParOf" srcId="{134DFE33-2049-4CA8-9C15-36EA91E7F440}" destId="{B6568895-E896-462D-9166-F77B1812CBF7}" srcOrd="3" destOrd="0" presId="urn:microsoft.com/office/officeart/2005/8/layout/vList2"/>
    <dgm:cxn modelId="{5E654DE2-F1AB-4A92-A74F-7BD2F900D772}" type="presParOf" srcId="{134DFE33-2049-4CA8-9C15-36EA91E7F440}" destId="{B310285F-399D-4A0C-9959-E31795114DCE}" srcOrd="4" destOrd="0" presId="urn:microsoft.com/office/officeart/2005/8/layout/vList2"/>
    <dgm:cxn modelId="{91245E8A-0229-49D3-BE0F-6E95C9DEEE2C}" type="presParOf" srcId="{134DFE33-2049-4CA8-9C15-36EA91E7F440}" destId="{B3D9B9D4-5C51-4C4A-94A5-1B15C1743841}" srcOrd="5" destOrd="0" presId="urn:microsoft.com/office/officeart/2005/8/layout/vList2"/>
    <dgm:cxn modelId="{8F6AE2A3-0D90-49EE-9ABD-3F7DE33B3118}" type="presParOf" srcId="{134DFE33-2049-4CA8-9C15-36EA91E7F440}" destId="{85FCE56A-8BE1-4B8E-8DA4-A6DC8A125A88}" srcOrd="6" destOrd="0" presId="urn:microsoft.com/office/officeart/2005/8/layout/vList2"/>
    <dgm:cxn modelId="{BE6C173E-1AFF-474C-B195-A02E906033C3}" type="presParOf" srcId="{134DFE33-2049-4CA8-9C15-36EA91E7F440}" destId="{311E1641-709E-48C6-8D38-5678AB69E918}" srcOrd="7" destOrd="0" presId="urn:microsoft.com/office/officeart/2005/8/layout/vList2"/>
    <dgm:cxn modelId="{70D622D0-4A87-4464-9EBB-78BC101561EA}" type="presParOf" srcId="{134DFE33-2049-4CA8-9C15-36EA91E7F440}" destId="{84AC2F9B-707C-4A15-BCD5-3C2371975CE0}" srcOrd="8" destOrd="0" presId="urn:microsoft.com/office/officeart/2005/8/layout/vList2"/>
    <dgm:cxn modelId="{9024760E-FFC7-4479-AB28-F1092F7782ED}" type="presParOf" srcId="{134DFE33-2049-4CA8-9C15-36EA91E7F440}" destId="{5B4E1CC6-980B-4348-8C2E-42B7A0546929}" srcOrd="9" destOrd="0" presId="urn:microsoft.com/office/officeart/2005/8/layout/vList2"/>
    <dgm:cxn modelId="{9314EECD-C955-45FA-A0A4-623F13E5FD38}" type="presParOf" srcId="{134DFE33-2049-4CA8-9C15-36EA91E7F440}" destId="{D64DBFDA-4732-41B8-911A-D12C06D5F25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6A8F9-3476-4C19-9BE3-BBF946F9C2D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B8B13A-E694-48D2-A94A-FF8BE3216148}">
      <dgm:prSet/>
      <dgm:spPr/>
      <dgm:t>
        <a:bodyPr/>
        <a:lstStyle/>
        <a:p>
          <a:r>
            <a:rPr lang="pt-BR"/>
            <a:t>Algoritmo </a:t>
          </a:r>
          <a:r>
            <a:rPr lang="pt-BR" b="1"/>
            <a:t>DOMINGO</a:t>
          </a:r>
          <a:endParaRPr lang="en-US"/>
        </a:p>
      </dgm:t>
    </dgm:pt>
    <dgm:pt modelId="{46984D0B-0AE8-4EFC-B38D-3A96EE4E415D}" type="parTrans" cxnId="{186BA6CF-CC70-4E60-8FED-40C79FCF17C6}">
      <dgm:prSet/>
      <dgm:spPr/>
      <dgm:t>
        <a:bodyPr/>
        <a:lstStyle/>
        <a:p>
          <a:endParaRPr lang="en-US"/>
        </a:p>
      </dgm:t>
    </dgm:pt>
    <dgm:pt modelId="{C579A11A-B8E1-4AA4-B172-708775FDBEC4}" type="sibTrans" cxnId="{186BA6CF-CC70-4E60-8FED-40C79FCF17C6}">
      <dgm:prSet/>
      <dgm:spPr/>
      <dgm:t>
        <a:bodyPr/>
        <a:lstStyle/>
        <a:p>
          <a:endParaRPr lang="en-US"/>
        </a:p>
      </dgm:t>
    </dgm:pt>
    <dgm:pt modelId="{3DA6A243-7CB8-4E56-A372-68D7E0753627}">
      <dgm:prSet/>
      <dgm:spPr/>
      <dgm:t>
        <a:bodyPr/>
        <a:lstStyle/>
        <a:p>
          <a:r>
            <a:rPr lang="pt-BR"/>
            <a:t>Variaveis:</a:t>
          </a:r>
          <a:endParaRPr lang="en-US"/>
        </a:p>
      </dgm:t>
    </dgm:pt>
    <dgm:pt modelId="{B9E8AAF2-0DB8-498C-8F14-8730B0920808}" type="parTrans" cxnId="{83D00F01-DF8C-4105-9832-FD14953A4FF2}">
      <dgm:prSet/>
      <dgm:spPr/>
      <dgm:t>
        <a:bodyPr/>
        <a:lstStyle/>
        <a:p>
          <a:endParaRPr lang="en-US"/>
        </a:p>
      </dgm:t>
    </dgm:pt>
    <dgm:pt modelId="{0A682AB6-B949-4405-881B-DDCFA8C8881F}" type="sibTrans" cxnId="{83D00F01-DF8C-4105-9832-FD14953A4FF2}">
      <dgm:prSet/>
      <dgm:spPr/>
      <dgm:t>
        <a:bodyPr/>
        <a:lstStyle/>
        <a:p>
          <a:endParaRPr lang="en-US"/>
        </a:p>
      </dgm:t>
    </dgm:pt>
    <dgm:pt modelId="{719DF0F6-514F-49E7-B790-896AA9885A78}">
      <dgm:prSet/>
      <dgm:spPr/>
      <dgm:t>
        <a:bodyPr/>
        <a:lstStyle/>
        <a:p>
          <a:r>
            <a:rPr lang="pt-BR"/>
            <a:t>previsao : caractere</a:t>
          </a:r>
          <a:endParaRPr lang="en-US"/>
        </a:p>
      </dgm:t>
    </dgm:pt>
    <dgm:pt modelId="{3A03E813-B8AA-4F2B-AB39-40C5E6C15E34}" type="parTrans" cxnId="{033C8171-AAA7-43BD-A5B0-E1D0C4C889E8}">
      <dgm:prSet/>
      <dgm:spPr/>
      <dgm:t>
        <a:bodyPr/>
        <a:lstStyle/>
        <a:p>
          <a:endParaRPr lang="en-US"/>
        </a:p>
      </dgm:t>
    </dgm:pt>
    <dgm:pt modelId="{7E779089-164B-4905-A707-3CB1EC827EE9}" type="sibTrans" cxnId="{033C8171-AAA7-43BD-A5B0-E1D0C4C889E8}">
      <dgm:prSet/>
      <dgm:spPr/>
      <dgm:t>
        <a:bodyPr/>
        <a:lstStyle/>
        <a:p>
          <a:endParaRPr lang="en-US"/>
        </a:p>
      </dgm:t>
    </dgm:pt>
    <dgm:pt modelId="{3EDE7063-44D9-4B6D-95F3-CFBC49F36BE5}">
      <dgm:prSet/>
      <dgm:spPr/>
      <dgm:t>
        <a:bodyPr/>
        <a:lstStyle/>
        <a:p>
          <a:r>
            <a:rPr lang="pt-BR"/>
            <a:t>Inicio</a:t>
          </a:r>
          <a:endParaRPr lang="en-US"/>
        </a:p>
      </dgm:t>
    </dgm:pt>
    <dgm:pt modelId="{5A7783E1-E3A4-4075-A862-FD9D37AA8C2C}" type="parTrans" cxnId="{8A38D732-7B40-47ED-AEB7-843EC7941BC0}">
      <dgm:prSet/>
      <dgm:spPr/>
      <dgm:t>
        <a:bodyPr/>
        <a:lstStyle/>
        <a:p>
          <a:endParaRPr lang="en-US"/>
        </a:p>
      </dgm:t>
    </dgm:pt>
    <dgm:pt modelId="{616B6552-9536-4AB5-A407-647F55F48662}" type="sibTrans" cxnId="{8A38D732-7B40-47ED-AEB7-843EC7941BC0}">
      <dgm:prSet/>
      <dgm:spPr/>
      <dgm:t>
        <a:bodyPr/>
        <a:lstStyle/>
        <a:p>
          <a:endParaRPr lang="en-US"/>
        </a:p>
      </dgm:t>
    </dgm:pt>
    <dgm:pt modelId="{10122745-2123-4096-BFE3-DC7E1D7BED1F}">
      <dgm:prSet/>
      <dgm:spPr/>
      <dgm:t>
        <a:bodyPr/>
        <a:lstStyle/>
        <a:p>
          <a:r>
            <a:rPr lang="pt-BR" dirty="0"/>
            <a:t>Acordar</a:t>
          </a:r>
          <a:endParaRPr lang="en-US" dirty="0"/>
        </a:p>
      </dgm:t>
    </dgm:pt>
    <dgm:pt modelId="{D747817E-750F-4FA7-8278-C6583C243663}" type="parTrans" cxnId="{101C2284-D45B-403A-AF63-1D4E2328C395}">
      <dgm:prSet/>
      <dgm:spPr/>
      <dgm:t>
        <a:bodyPr/>
        <a:lstStyle/>
        <a:p>
          <a:endParaRPr lang="en-US"/>
        </a:p>
      </dgm:t>
    </dgm:pt>
    <dgm:pt modelId="{C325460F-76D9-4269-A906-5E677E0B514C}" type="sibTrans" cxnId="{101C2284-D45B-403A-AF63-1D4E2328C395}">
      <dgm:prSet/>
      <dgm:spPr/>
      <dgm:t>
        <a:bodyPr/>
        <a:lstStyle/>
        <a:p>
          <a:endParaRPr lang="en-US"/>
        </a:p>
      </dgm:t>
    </dgm:pt>
    <dgm:pt modelId="{0F702FCC-70DC-44BB-98FA-F9EC6B2B884A}">
      <dgm:prSet/>
      <dgm:spPr/>
      <dgm:t>
        <a:bodyPr/>
        <a:lstStyle/>
        <a:p>
          <a:r>
            <a:rPr lang="pt-BR"/>
            <a:t>Tomar Café</a:t>
          </a:r>
          <a:endParaRPr lang="en-US"/>
        </a:p>
      </dgm:t>
    </dgm:pt>
    <dgm:pt modelId="{2401391B-BB18-4AD5-A795-5C33493FFAD2}" type="parTrans" cxnId="{9A9BB6A9-6C48-4779-AEEE-FD6C50EF7022}">
      <dgm:prSet/>
      <dgm:spPr/>
      <dgm:t>
        <a:bodyPr/>
        <a:lstStyle/>
        <a:p>
          <a:endParaRPr lang="en-US"/>
        </a:p>
      </dgm:t>
    </dgm:pt>
    <dgm:pt modelId="{1B8F16A3-F3B1-4934-A38B-F55A00E17452}" type="sibTrans" cxnId="{9A9BB6A9-6C48-4779-AEEE-FD6C50EF7022}">
      <dgm:prSet/>
      <dgm:spPr/>
      <dgm:t>
        <a:bodyPr/>
        <a:lstStyle/>
        <a:p>
          <a:endParaRPr lang="en-US"/>
        </a:p>
      </dgm:t>
    </dgm:pt>
    <dgm:pt modelId="{4D569EAB-A1C6-4C7F-99FA-9275EB38EDBF}">
      <dgm:prSet/>
      <dgm:spPr/>
      <dgm:t>
        <a:bodyPr/>
        <a:lstStyle/>
        <a:p>
          <a:r>
            <a:rPr lang="pt-BR"/>
            <a:t>Verificar a previsao do tempo</a:t>
          </a:r>
          <a:endParaRPr lang="en-US"/>
        </a:p>
      </dgm:t>
    </dgm:pt>
    <dgm:pt modelId="{E2B70EC9-8257-4103-8C4F-3DB720BA4B37}" type="parTrans" cxnId="{6D03DFB8-2005-4279-9722-35A83FE35CAE}">
      <dgm:prSet/>
      <dgm:spPr/>
      <dgm:t>
        <a:bodyPr/>
        <a:lstStyle/>
        <a:p>
          <a:endParaRPr lang="en-US"/>
        </a:p>
      </dgm:t>
    </dgm:pt>
    <dgm:pt modelId="{F33F0015-D3BC-4612-978B-6B64C51D6F23}" type="sibTrans" cxnId="{6D03DFB8-2005-4279-9722-35A83FE35CAE}">
      <dgm:prSet/>
      <dgm:spPr/>
      <dgm:t>
        <a:bodyPr/>
        <a:lstStyle/>
        <a:p>
          <a:endParaRPr lang="en-US"/>
        </a:p>
      </dgm:t>
    </dgm:pt>
    <dgm:pt modelId="{8FA1C2D4-CC98-4727-86B7-8AB36E604C35}">
      <dgm:prSet/>
      <dgm:spPr/>
      <dgm:t>
        <a:bodyPr/>
        <a:lstStyle/>
        <a:p>
          <a:r>
            <a:rPr lang="pt-BR"/>
            <a:t>Se previsao = sol entao</a:t>
          </a:r>
          <a:endParaRPr lang="en-US"/>
        </a:p>
      </dgm:t>
    </dgm:pt>
    <dgm:pt modelId="{B3726134-7DC9-4B04-8A6D-CCCCA3AC5379}" type="parTrans" cxnId="{6546F09E-8956-45F8-AC6E-DCB830DF80C5}">
      <dgm:prSet/>
      <dgm:spPr/>
      <dgm:t>
        <a:bodyPr/>
        <a:lstStyle/>
        <a:p>
          <a:endParaRPr lang="en-US"/>
        </a:p>
      </dgm:t>
    </dgm:pt>
    <dgm:pt modelId="{80A97343-798D-4038-B6DB-26064CE8BB9A}" type="sibTrans" cxnId="{6546F09E-8956-45F8-AC6E-DCB830DF80C5}">
      <dgm:prSet/>
      <dgm:spPr/>
      <dgm:t>
        <a:bodyPr/>
        <a:lstStyle/>
        <a:p>
          <a:endParaRPr lang="en-US"/>
        </a:p>
      </dgm:t>
    </dgm:pt>
    <dgm:pt modelId="{93ADC5A7-3645-4F1E-A487-9A2F59609FE8}">
      <dgm:prSet/>
      <dgm:spPr/>
      <dgm:t>
        <a:bodyPr/>
        <a:lstStyle/>
        <a:p>
          <a:r>
            <a:rPr lang="pt-BR"/>
            <a:t>Vou a praia</a:t>
          </a:r>
          <a:endParaRPr lang="en-US"/>
        </a:p>
      </dgm:t>
    </dgm:pt>
    <dgm:pt modelId="{2F35A916-04A7-4914-A4E3-7EAC24A747C3}" type="parTrans" cxnId="{1CFD3963-E292-4772-8EF4-F80D287F130A}">
      <dgm:prSet/>
      <dgm:spPr/>
      <dgm:t>
        <a:bodyPr/>
        <a:lstStyle/>
        <a:p>
          <a:endParaRPr lang="en-US"/>
        </a:p>
      </dgm:t>
    </dgm:pt>
    <dgm:pt modelId="{FC4F68B2-558C-46F8-A4C9-1DA764B1443E}" type="sibTrans" cxnId="{1CFD3963-E292-4772-8EF4-F80D287F130A}">
      <dgm:prSet/>
      <dgm:spPr/>
      <dgm:t>
        <a:bodyPr/>
        <a:lstStyle/>
        <a:p>
          <a:endParaRPr lang="en-US"/>
        </a:p>
      </dgm:t>
    </dgm:pt>
    <dgm:pt modelId="{DA02E120-74A2-47D0-A8EB-61B2B965DC89}">
      <dgm:prSet/>
      <dgm:spPr/>
      <dgm:t>
        <a:bodyPr/>
        <a:lstStyle/>
        <a:p>
          <a:r>
            <a:rPr lang="pt-BR"/>
            <a:t>Senao</a:t>
          </a:r>
          <a:endParaRPr lang="en-US"/>
        </a:p>
      </dgm:t>
    </dgm:pt>
    <dgm:pt modelId="{83B1597D-5379-4D2D-97FD-C296534AA4A0}" type="parTrans" cxnId="{2BFF41B5-EA0C-44EF-8914-6B6A7EC44048}">
      <dgm:prSet/>
      <dgm:spPr/>
      <dgm:t>
        <a:bodyPr/>
        <a:lstStyle/>
        <a:p>
          <a:endParaRPr lang="en-US"/>
        </a:p>
      </dgm:t>
    </dgm:pt>
    <dgm:pt modelId="{6C3F749C-DB2C-42B4-9676-8ED7E6CF2C90}" type="sibTrans" cxnId="{2BFF41B5-EA0C-44EF-8914-6B6A7EC44048}">
      <dgm:prSet/>
      <dgm:spPr/>
      <dgm:t>
        <a:bodyPr/>
        <a:lstStyle/>
        <a:p>
          <a:endParaRPr lang="en-US"/>
        </a:p>
      </dgm:t>
    </dgm:pt>
    <dgm:pt modelId="{3BC6A8CB-CD16-4C79-9A48-F9CC76ABC2F4}">
      <dgm:prSet/>
      <dgm:spPr/>
      <dgm:t>
        <a:bodyPr/>
        <a:lstStyle/>
        <a:p>
          <a:r>
            <a:rPr lang="pt-BR"/>
            <a:t>Leio o jornal</a:t>
          </a:r>
          <a:endParaRPr lang="en-US"/>
        </a:p>
      </dgm:t>
    </dgm:pt>
    <dgm:pt modelId="{D7420283-1C36-44CF-83D7-A96DE9F0930F}" type="parTrans" cxnId="{BEBB2858-3DFE-4489-A330-6E8B10D38FF4}">
      <dgm:prSet/>
      <dgm:spPr/>
      <dgm:t>
        <a:bodyPr/>
        <a:lstStyle/>
        <a:p>
          <a:endParaRPr lang="en-US"/>
        </a:p>
      </dgm:t>
    </dgm:pt>
    <dgm:pt modelId="{E8F4437D-11EB-488C-A934-4082565FE9A7}" type="sibTrans" cxnId="{BEBB2858-3DFE-4489-A330-6E8B10D38FF4}">
      <dgm:prSet/>
      <dgm:spPr/>
      <dgm:t>
        <a:bodyPr/>
        <a:lstStyle/>
        <a:p>
          <a:endParaRPr lang="en-US"/>
        </a:p>
      </dgm:t>
    </dgm:pt>
    <dgm:pt modelId="{78C1B67D-1A7A-445F-925A-DA937A466A54}">
      <dgm:prSet/>
      <dgm:spPr/>
      <dgm:t>
        <a:bodyPr/>
        <a:lstStyle/>
        <a:p>
          <a:r>
            <a:rPr lang="pt-BR"/>
            <a:t>Fim</a:t>
          </a:r>
          <a:endParaRPr lang="en-US"/>
        </a:p>
      </dgm:t>
    </dgm:pt>
    <dgm:pt modelId="{1F83AB78-4B92-47B6-A53C-3AC50D472E6C}" type="parTrans" cxnId="{68050E60-A8C1-4FC4-B52C-CA42D417C417}">
      <dgm:prSet/>
      <dgm:spPr/>
      <dgm:t>
        <a:bodyPr/>
        <a:lstStyle/>
        <a:p>
          <a:endParaRPr lang="en-US"/>
        </a:p>
      </dgm:t>
    </dgm:pt>
    <dgm:pt modelId="{971BFCE8-C1C3-4110-A90E-E45E0215DE75}" type="sibTrans" cxnId="{68050E60-A8C1-4FC4-B52C-CA42D417C417}">
      <dgm:prSet/>
      <dgm:spPr/>
      <dgm:t>
        <a:bodyPr/>
        <a:lstStyle/>
        <a:p>
          <a:endParaRPr lang="en-US"/>
        </a:p>
      </dgm:t>
    </dgm:pt>
    <dgm:pt modelId="{2C9D2D25-2E9D-45A9-A69F-12878385ECA0}" type="pres">
      <dgm:prSet presAssocID="{35B6A8F9-3476-4C19-9BE3-BBF946F9C2D3}" presName="linear" presStyleCnt="0">
        <dgm:presLayoutVars>
          <dgm:dir/>
          <dgm:animLvl val="lvl"/>
          <dgm:resizeHandles val="exact"/>
        </dgm:presLayoutVars>
      </dgm:prSet>
      <dgm:spPr/>
    </dgm:pt>
    <dgm:pt modelId="{CEC25655-9FE9-48BE-AC23-E1B7B3A381BB}" type="pres">
      <dgm:prSet presAssocID="{40B8B13A-E694-48D2-A94A-FF8BE3216148}" presName="parentLin" presStyleCnt="0"/>
      <dgm:spPr/>
    </dgm:pt>
    <dgm:pt modelId="{F32F0475-6FEC-4694-973E-660036D06543}" type="pres">
      <dgm:prSet presAssocID="{40B8B13A-E694-48D2-A94A-FF8BE3216148}" presName="parentLeftMargin" presStyleLbl="node1" presStyleIdx="0" presStyleCnt="5"/>
      <dgm:spPr/>
    </dgm:pt>
    <dgm:pt modelId="{687C0B63-5072-4F43-89EB-CAD484135D22}" type="pres">
      <dgm:prSet presAssocID="{40B8B13A-E694-48D2-A94A-FF8BE32161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522157-17D7-4745-B339-EAFDB3859797}" type="pres">
      <dgm:prSet presAssocID="{40B8B13A-E694-48D2-A94A-FF8BE3216148}" presName="negativeSpace" presStyleCnt="0"/>
      <dgm:spPr/>
    </dgm:pt>
    <dgm:pt modelId="{B1A902EB-DCC7-47E5-82AA-0477BAD224F6}" type="pres">
      <dgm:prSet presAssocID="{40B8B13A-E694-48D2-A94A-FF8BE3216148}" presName="childText" presStyleLbl="conFgAcc1" presStyleIdx="0" presStyleCnt="5" custLinFactY="7370" custLinFactNeighborX="-20158" custLinFactNeighborY="100000">
        <dgm:presLayoutVars>
          <dgm:bulletEnabled val="1"/>
        </dgm:presLayoutVars>
      </dgm:prSet>
      <dgm:spPr/>
    </dgm:pt>
    <dgm:pt modelId="{D42BDCF7-4130-4231-A34C-EB5BBD889667}" type="pres">
      <dgm:prSet presAssocID="{C579A11A-B8E1-4AA4-B172-708775FDBEC4}" presName="spaceBetweenRectangles" presStyleCnt="0"/>
      <dgm:spPr/>
    </dgm:pt>
    <dgm:pt modelId="{3DB10FBA-362B-418C-A225-2C053543D950}" type="pres">
      <dgm:prSet presAssocID="{3DA6A243-7CB8-4E56-A372-68D7E0753627}" presName="parentLin" presStyleCnt="0"/>
      <dgm:spPr/>
    </dgm:pt>
    <dgm:pt modelId="{A2075343-4BDF-49CE-B9AE-A346375055ED}" type="pres">
      <dgm:prSet presAssocID="{3DA6A243-7CB8-4E56-A372-68D7E0753627}" presName="parentLeftMargin" presStyleLbl="node1" presStyleIdx="0" presStyleCnt="5"/>
      <dgm:spPr/>
    </dgm:pt>
    <dgm:pt modelId="{C3737B1A-76C2-4BFE-8A51-5C62865464D7}" type="pres">
      <dgm:prSet presAssocID="{3DA6A243-7CB8-4E56-A372-68D7E07536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81FB16-4F56-4F99-9DF6-789826D084C2}" type="pres">
      <dgm:prSet presAssocID="{3DA6A243-7CB8-4E56-A372-68D7E0753627}" presName="negativeSpace" presStyleCnt="0"/>
      <dgm:spPr/>
    </dgm:pt>
    <dgm:pt modelId="{DD878354-458E-43DF-BDF8-383624A72C8B}" type="pres">
      <dgm:prSet presAssocID="{3DA6A243-7CB8-4E56-A372-68D7E0753627}" presName="childText" presStyleLbl="conFgAcc1" presStyleIdx="1" presStyleCnt="5">
        <dgm:presLayoutVars>
          <dgm:bulletEnabled val="1"/>
        </dgm:presLayoutVars>
      </dgm:prSet>
      <dgm:spPr/>
    </dgm:pt>
    <dgm:pt modelId="{4EB1E87C-2277-4579-99B9-FBD038A17412}" type="pres">
      <dgm:prSet presAssocID="{0A682AB6-B949-4405-881B-DDCFA8C8881F}" presName="spaceBetweenRectangles" presStyleCnt="0"/>
      <dgm:spPr/>
    </dgm:pt>
    <dgm:pt modelId="{716E1252-C457-4597-85E6-416405C4FDB5}" type="pres">
      <dgm:prSet presAssocID="{719DF0F6-514F-49E7-B790-896AA9885A78}" presName="parentLin" presStyleCnt="0"/>
      <dgm:spPr/>
    </dgm:pt>
    <dgm:pt modelId="{4FBFF694-84C0-44A4-9593-3AC90BEFAA52}" type="pres">
      <dgm:prSet presAssocID="{719DF0F6-514F-49E7-B790-896AA9885A78}" presName="parentLeftMargin" presStyleLbl="node1" presStyleIdx="1" presStyleCnt="5"/>
      <dgm:spPr/>
    </dgm:pt>
    <dgm:pt modelId="{5E4A1DF1-56A4-49C8-8921-CEFD47685567}" type="pres">
      <dgm:prSet presAssocID="{719DF0F6-514F-49E7-B790-896AA9885A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99C4A6-390D-4FD7-9C30-F7F29012EDD9}" type="pres">
      <dgm:prSet presAssocID="{719DF0F6-514F-49E7-B790-896AA9885A78}" presName="negativeSpace" presStyleCnt="0"/>
      <dgm:spPr/>
    </dgm:pt>
    <dgm:pt modelId="{D0BF8906-9C0B-4CE6-8958-E90F65CDDAAF}" type="pres">
      <dgm:prSet presAssocID="{719DF0F6-514F-49E7-B790-896AA9885A78}" presName="childText" presStyleLbl="conFgAcc1" presStyleIdx="2" presStyleCnt="5">
        <dgm:presLayoutVars>
          <dgm:bulletEnabled val="1"/>
        </dgm:presLayoutVars>
      </dgm:prSet>
      <dgm:spPr/>
    </dgm:pt>
    <dgm:pt modelId="{23DAE9FC-D64B-484C-977C-6F4DE4EA875C}" type="pres">
      <dgm:prSet presAssocID="{7E779089-164B-4905-A707-3CB1EC827EE9}" presName="spaceBetweenRectangles" presStyleCnt="0"/>
      <dgm:spPr/>
    </dgm:pt>
    <dgm:pt modelId="{59CBCED8-DE05-4A5B-9278-5723AFA223AC}" type="pres">
      <dgm:prSet presAssocID="{3EDE7063-44D9-4B6D-95F3-CFBC49F36BE5}" presName="parentLin" presStyleCnt="0"/>
      <dgm:spPr/>
    </dgm:pt>
    <dgm:pt modelId="{C6D9E424-7764-423D-91C7-18698103C706}" type="pres">
      <dgm:prSet presAssocID="{3EDE7063-44D9-4B6D-95F3-CFBC49F36BE5}" presName="parentLeftMargin" presStyleLbl="node1" presStyleIdx="2" presStyleCnt="5"/>
      <dgm:spPr/>
    </dgm:pt>
    <dgm:pt modelId="{08AA5BFE-D180-4B0F-B68D-60CF88EF00BF}" type="pres">
      <dgm:prSet presAssocID="{3EDE7063-44D9-4B6D-95F3-CFBC49F36B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64DEDC-3854-4B1C-A6F0-CFD27DC57F09}" type="pres">
      <dgm:prSet presAssocID="{3EDE7063-44D9-4B6D-95F3-CFBC49F36BE5}" presName="negativeSpace" presStyleCnt="0"/>
      <dgm:spPr/>
    </dgm:pt>
    <dgm:pt modelId="{CC53110E-411B-4F8C-9265-9A762E020FA1}" type="pres">
      <dgm:prSet presAssocID="{3EDE7063-44D9-4B6D-95F3-CFBC49F36BE5}" presName="childText" presStyleLbl="conFgAcc1" presStyleIdx="3" presStyleCnt="5">
        <dgm:presLayoutVars>
          <dgm:bulletEnabled val="1"/>
        </dgm:presLayoutVars>
      </dgm:prSet>
      <dgm:spPr/>
    </dgm:pt>
    <dgm:pt modelId="{CAA31511-D4E3-49E5-B00B-DD7C7B4E02C1}" type="pres">
      <dgm:prSet presAssocID="{616B6552-9536-4AB5-A407-647F55F48662}" presName="spaceBetweenRectangles" presStyleCnt="0"/>
      <dgm:spPr/>
    </dgm:pt>
    <dgm:pt modelId="{1E00AFD2-AE03-4A15-900F-0B0919A60FB6}" type="pres">
      <dgm:prSet presAssocID="{78C1B67D-1A7A-445F-925A-DA937A466A54}" presName="parentLin" presStyleCnt="0"/>
      <dgm:spPr/>
    </dgm:pt>
    <dgm:pt modelId="{47FB32B5-4944-4CBF-A732-A1F441A65639}" type="pres">
      <dgm:prSet presAssocID="{78C1B67D-1A7A-445F-925A-DA937A466A54}" presName="parentLeftMargin" presStyleLbl="node1" presStyleIdx="3" presStyleCnt="5"/>
      <dgm:spPr/>
    </dgm:pt>
    <dgm:pt modelId="{AF1437D8-972E-4FFC-B63D-C20825206A3F}" type="pres">
      <dgm:prSet presAssocID="{78C1B67D-1A7A-445F-925A-DA937A466A5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7FCF114-AE6B-414E-89A0-2DF9C4628DFF}" type="pres">
      <dgm:prSet presAssocID="{78C1B67D-1A7A-445F-925A-DA937A466A54}" presName="negativeSpace" presStyleCnt="0"/>
      <dgm:spPr/>
    </dgm:pt>
    <dgm:pt modelId="{3A87798F-DA0C-41FF-8AE4-EF7E9A3D0293}" type="pres">
      <dgm:prSet presAssocID="{78C1B67D-1A7A-445F-925A-DA937A466A5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3D00F01-DF8C-4105-9832-FD14953A4FF2}" srcId="{35B6A8F9-3476-4C19-9BE3-BBF946F9C2D3}" destId="{3DA6A243-7CB8-4E56-A372-68D7E0753627}" srcOrd="1" destOrd="0" parTransId="{B9E8AAF2-0DB8-498C-8F14-8730B0920808}" sibTransId="{0A682AB6-B949-4405-881B-DDCFA8C8881F}"/>
    <dgm:cxn modelId="{DB790508-AD62-4ED2-945C-566EF9AB88B7}" type="presOf" srcId="{3DA6A243-7CB8-4E56-A372-68D7E0753627}" destId="{C3737B1A-76C2-4BFE-8A51-5C62865464D7}" srcOrd="1" destOrd="0" presId="urn:microsoft.com/office/officeart/2005/8/layout/list1"/>
    <dgm:cxn modelId="{4DDB9B31-DD5D-4AA9-B09F-3CAD8B461EAE}" type="presOf" srcId="{DA02E120-74A2-47D0-A8EB-61B2B965DC89}" destId="{CC53110E-411B-4F8C-9265-9A762E020FA1}" srcOrd="0" destOrd="5" presId="urn:microsoft.com/office/officeart/2005/8/layout/list1"/>
    <dgm:cxn modelId="{8A38D732-7B40-47ED-AEB7-843EC7941BC0}" srcId="{35B6A8F9-3476-4C19-9BE3-BBF946F9C2D3}" destId="{3EDE7063-44D9-4B6D-95F3-CFBC49F36BE5}" srcOrd="3" destOrd="0" parTransId="{5A7783E1-E3A4-4075-A862-FD9D37AA8C2C}" sibTransId="{616B6552-9536-4AB5-A407-647F55F48662}"/>
    <dgm:cxn modelId="{7F02D339-B2CE-4C34-B72B-ECEFF9E7A1C2}" type="presOf" srcId="{719DF0F6-514F-49E7-B790-896AA9885A78}" destId="{4FBFF694-84C0-44A4-9593-3AC90BEFAA52}" srcOrd="0" destOrd="0" presId="urn:microsoft.com/office/officeart/2005/8/layout/list1"/>
    <dgm:cxn modelId="{936DC13B-918F-4024-8313-EFF9CE16211E}" type="presOf" srcId="{10122745-2123-4096-BFE3-DC7E1D7BED1F}" destId="{CC53110E-411B-4F8C-9265-9A762E020FA1}" srcOrd="0" destOrd="0" presId="urn:microsoft.com/office/officeart/2005/8/layout/list1"/>
    <dgm:cxn modelId="{68050E60-A8C1-4FC4-B52C-CA42D417C417}" srcId="{35B6A8F9-3476-4C19-9BE3-BBF946F9C2D3}" destId="{78C1B67D-1A7A-445F-925A-DA937A466A54}" srcOrd="4" destOrd="0" parTransId="{1F83AB78-4B92-47B6-A53C-3AC50D472E6C}" sibTransId="{971BFCE8-C1C3-4110-A90E-E45E0215DE75}"/>
    <dgm:cxn modelId="{1CFD3963-E292-4772-8EF4-F80D287F130A}" srcId="{8FA1C2D4-CC98-4727-86B7-8AB36E604C35}" destId="{93ADC5A7-3645-4F1E-A487-9A2F59609FE8}" srcOrd="0" destOrd="0" parTransId="{2F35A916-04A7-4914-A4E3-7EAC24A747C3}" sibTransId="{FC4F68B2-558C-46F8-A4C9-1DA764B1443E}"/>
    <dgm:cxn modelId="{033C8171-AAA7-43BD-A5B0-E1D0C4C889E8}" srcId="{35B6A8F9-3476-4C19-9BE3-BBF946F9C2D3}" destId="{719DF0F6-514F-49E7-B790-896AA9885A78}" srcOrd="2" destOrd="0" parTransId="{3A03E813-B8AA-4F2B-AB39-40C5E6C15E34}" sibTransId="{7E779089-164B-4905-A707-3CB1EC827EE9}"/>
    <dgm:cxn modelId="{2270CE73-D7DB-4A05-90C1-F308972CE8D4}" type="presOf" srcId="{8FA1C2D4-CC98-4727-86B7-8AB36E604C35}" destId="{CC53110E-411B-4F8C-9265-9A762E020FA1}" srcOrd="0" destOrd="3" presId="urn:microsoft.com/office/officeart/2005/8/layout/list1"/>
    <dgm:cxn modelId="{9FB48176-1705-406D-A519-502A7D9576F9}" type="presOf" srcId="{719DF0F6-514F-49E7-B790-896AA9885A78}" destId="{5E4A1DF1-56A4-49C8-8921-CEFD47685567}" srcOrd="1" destOrd="0" presId="urn:microsoft.com/office/officeart/2005/8/layout/list1"/>
    <dgm:cxn modelId="{BEBB2858-3DFE-4489-A330-6E8B10D38FF4}" srcId="{DA02E120-74A2-47D0-A8EB-61B2B965DC89}" destId="{3BC6A8CB-CD16-4C79-9A48-F9CC76ABC2F4}" srcOrd="0" destOrd="0" parTransId="{D7420283-1C36-44CF-83D7-A96DE9F0930F}" sibTransId="{E8F4437D-11EB-488C-A934-4082565FE9A7}"/>
    <dgm:cxn modelId="{48E6C359-15F1-4FD4-AE72-E634176D1AA2}" type="presOf" srcId="{3DA6A243-7CB8-4E56-A372-68D7E0753627}" destId="{A2075343-4BDF-49CE-B9AE-A346375055ED}" srcOrd="0" destOrd="0" presId="urn:microsoft.com/office/officeart/2005/8/layout/list1"/>
    <dgm:cxn modelId="{D0A1F77C-52C6-4EBB-BCC6-BF22D9F780E0}" type="presOf" srcId="{3EDE7063-44D9-4B6D-95F3-CFBC49F36BE5}" destId="{C6D9E424-7764-423D-91C7-18698103C706}" srcOrd="0" destOrd="0" presId="urn:microsoft.com/office/officeart/2005/8/layout/list1"/>
    <dgm:cxn modelId="{101C2284-D45B-403A-AF63-1D4E2328C395}" srcId="{3EDE7063-44D9-4B6D-95F3-CFBC49F36BE5}" destId="{10122745-2123-4096-BFE3-DC7E1D7BED1F}" srcOrd="0" destOrd="0" parTransId="{D747817E-750F-4FA7-8278-C6583C243663}" sibTransId="{C325460F-76D9-4269-A906-5E677E0B514C}"/>
    <dgm:cxn modelId="{25965694-2049-4B34-8985-6D7D62436B0B}" type="presOf" srcId="{35B6A8F9-3476-4C19-9BE3-BBF946F9C2D3}" destId="{2C9D2D25-2E9D-45A9-A69F-12878385ECA0}" srcOrd="0" destOrd="0" presId="urn:microsoft.com/office/officeart/2005/8/layout/list1"/>
    <dgm:cxn modelId="{6546F09E-8956-45F8-AC6E-DCB830DF80C5}" srcId="{3EDE7063-44D9-4B6D-95F3-CFBC49F36BE5}" destId="{8FA1C2D4-CC98-4727-86B7-8AB36E604C35}" srcOrd="3" destOrd="0" parTransId="{B3726134-7DC9-4B04-8A6D-CCCCA3AC5379}" sibTransId="{80A97343-798D-4038-B6DB-26064CE8BB9A}"/>
    <dgm:cxn modelId="{22C4ABA9-D9D5-4C50-B201-87ECDB3660A9}" type="presOf" srcId="{78C1B67D-1A7A-445F-925A-DA937A466A54}" destId="{AF1437D8-972E-4FFC-B63D-C20825206A3F}" srcOrd="1" destOrd="0" presId="urn:microsoft.com/office/officeart/2005/8/layout/list1"/>
    <dgm:cxn modelId="{9A9BB6A9-6C48-4779-AEEE-FD6C50EF7022}" srcId="{3EDE7063-44D9-4B6D-95F3-CFBC49F36BE5}" destId="{0F702FCC-70DC-44BB-98FA-F9EC6B2B884A}" srcOrd="1" destOrd="0" parTransId="{2401391B-BB18-4AD5-A795-5C33493FFAD2}" sibTransId="{1B8F16A3-F3B1-4934-A38B-F55A00E17452}"/>
    <dgm:cxn modelId="{68B076AF-4912-4676-9E81-4D00310709F2}" type="presOf" srcId="{40B8B13A-E694-48D2-A94A-FF8BE3216148}" destId="{F32F0475-6FEC-4694-973E-660036D06543}" srcOrd="0" destOrd="0" presId="urn:microsoft.com/office/officeart/2005/8/layout/list1"/>
    <dgm:cxn modelId="{2BFF41B5-EA0C-44EF-8914-6B6A7EC44048}" srcId="{3EDE7063-44D9-4B6D-95F3-CFBC49F36BE5}" destId="{DA02E120-74A2-47D0-A8EB-61B2B965DC89}" srcOrd="4" destOrd="0" parTransId="{83B1597D-5379-4D2D-97FD-C296534AA4A0}" sibTransId="{6C3F749C-DB2C-42B4-9676-8ED7E6CF2C90}"/>
    <dgm:cxn modelId="{6D03DFB8-2005-4279-9722-35A83FE35CAE}" srcId="{3EDE7063-44D9-4B6D-95F3-CFBC49F36BE5}" destId="{4D569EAB-A1C6-4C7F-99FA-9275EB38EDBF}" srcOrd="2" destOrd="0" parTransId="{E2B70EC9-8257-4103-8C4F-3DB720BA4B37}" sibTransId="{F33F0015-D3BC-4612-978B-6B64C51D6F23}"/>
    <dgm:cxn modelId="{C18D06C6-0BAA-44DF-AE4A-BCA0EDA7397D}" type="presOf" srcId="{93ADC5A7-3645-4F1E-A487-9A2F59609FE8}" destId="{CC53110E-411B-4F8C-9265-9A762E020FA1}" srcOrd="0" destOrd="4" presId="urn:microsoft.com/office/officeart/2005/8/layout/list1"/>
    <dgm:cxn modelId="{8B54E9C6-BA8C-424F-A326-F779D3B4BA11}" type="presOf" srcId="{78C1B67D-1A7A-445F-925A-DA937A466A54}" destId="{47FB32B5-4944-4CBF-A732-A1F441A65639}" srcOrd="0" destOrd="0" presId="urn:microsoft.com/office/officeart/2005/8/layout/list1"/>
    <dgm:cxn modelId="{ADCD76CD-7539-416A-98FF-4BBF6A7588D4}" type="presOf" srcId="{4D569EAB-A1C6-4C7F-99FA-9275EB38EDBF}" destId="{CC53110E-411B-4F8C-9265-9A762E020FA1}" srcOrd="0" destOrd="2" presId="urn:microsoft.com/office/officeart/2005/8/layout/list1"/>
    <dgm:cxn modelId="{186BA6CF-CC70-4E60-8FED-40C79FCF17C6}" srcId="{35B6A8F9-3476-4C19-9BE3-BBF946F9C2D3}" destId="{40B8B13A-E694-48D2-A94A-FF8BE3216148}" srcOrd="0" destOrd="0" parTransId="{46984D0B-0AE8-4EFC-B38D-3A96EE4E415D}" sibTransId="{C579A11A-B8E1-4AA4-B172-708775FDBEC4}"/>
    <dgm:cxn modelId="{B2F395E3-4734-43EE-9CCB-5D0A9A398F39}" type="presOf" srcId="{40B8B13A-E694-48D2-A94A-FF8BE3216148}" destId="{687C0B63-5072-4F43-89EB-CAD484135D22}" srcOrd="1" destOrd="0" presId="urn:microsoft.com/office/officeart/2005/8/layout/list1"/>
    <dgm:cxn modelId="{2500CEF8-FA4E-4582-A911-57683BCED208}" type="presOf" srcId="{3BC6A8CB-CD16-4C79-9A48-F9CC76ABC2F4}" destId="{CC53110E-411B-4F8C-9265-9A762E020FA1}" srcOrd="0" destOrd="6" presId="urn:microsoft.com/office/officeart/2005/8/layout/list1"/>
    <dgm:cxn modelId="{30E832F9-12A7-40C5-A655-F52E7ADE1938}" type="presOf" srcId="{0F702FCC-70DC-44BB-98FA-F9EC6B2B884A}" destId="{CC53110E-411B-4F8C-9265-9A762E020FA1}" srcOrd="0" destOrd="1" presId="urn:microsoft.com/office/officeart/2005/8/layout/list1"/>
    <dgm:cxn modelId="{829823FF-F213-4B0F-87B8-2D7B810E0840}" type="presOf" srcId="{3EDE7063-44D9-4B6D-95F3-CFBC49F36BE5}" destId="{08AA5BFE-D180-4B0F-B68D-60CF88EF00BF}" srcOrd="1" destOrd="0" presId="urn:microsoft.com/office/officeart/2005/8/layout/list1"/>
    <dgm:cxn modelId="{2F247EA0-D8C0-4547-9C6E-AE232F91A2D2}" type="presParOf" srcId="{2C9D2D25-2E9D-45A9-A69F-12878385ECA0}" destId="{CEC25655-9FE9-48BE-AC23-E1B7B3A381BB}" srcOrd="0" destOrd="0" presId="urn:microsoft.com/office/officeart/2005/8/layout/list1"/>
    <dgm:cxn modelId="{EF71768A-E676-4183-9E66-116F9B3120A9}" type="presParOf" srcId="{CEC25655-9FE9-48BE-AC23-E1B7B3A381BB}" destId="{F32F0475-6FEC-4694-973E-660036D06543}" srcOrd="0" destOrd="0" presId="urn:microsoft.com/office/officeart/2005/8/layout/list1"/>
    <dgm:cxn modelId="{141A4159-2542-45B2-97D6-24857E7CF4F0}" type="presParOf" srcId="{CEC25655-9FE9-48BE-AC23-E1B7B3A381BB}" destId="{687C0B63-5072-4F43-89EB-CAD484135D22}" srcOrd="1" destOrd="0" presId="urn:microsoft.com/office/officeart/2005/8/layout/list1"/>
    <dgm:cxn modelId="{9481CAC9-7996-4FEA-BBA5-B2AEC911F1AF}" type="presParOf" srcId="{2C9D2D25-2E9D-45A9-A69F-12878385ECA0}" destId="{3E522157-17D7-4745-B339-EAFDB3859797}" srcOrd="1" destOrd="0" presId="urn:microsoft.com/office/officeart/2005/8/layout/list1"/>
    <dgm:cxn modelId="{1B827D75-DFCE-4141-822B-ACCAEAE45C3C}" type="presParOf" srcId="{2C9D2D25-2E9D-45A9-A69F-12878385ECA0}" destId="{B1A902EB-DCC7-47E5-82AA-0477BAD224F6}" srcOrd="2" destOrd="0" presId="urn:microsoft.com/office/officeart/2005/8/layout/list1"/>
    <dgm:cxn modelId="{1B54F28E-4EF9-4034-83C1-C5A8F93C2123}" type="presParOf" srcId="{2C9D2D25-2E9D-45A9-A69F-12878385ECA0}" destId="{D42BDCF7-4130-4231-A34C-EB5BBD889667}" srcOrd="3" destOrd="0" presId="urn:microsoft.com/office/officeart/2005/8/layout/list1"/>
    <dgm:cxn modelId="{31B3350F-CFEA-4D22-B4F0-47FDAB47B39E}" type="presParOf" srcId="{2C9D2D25-2E9D-45A9-A69F-12878385ECA0}" destId="{3DB10FBA-362B-418C-A225-2C053543D950}" srcOrd="4" destOrd="0" presId="urn:microsoft.com/office/officeart/2005/8/layout/list1"/>
    <dgm:cxn modelId="{4959360F-0DBE-460F-BB8F-2CB05F1C049E}" type="presParOf" srcId="{3DB10FBA-362B-418C-A225-2C053543D950}" destId="{A2075343-4BDF-49CE-B9AE-A346375055ED}" srcOrd="0" destOrd="0" presId="urn:microsoft.com/office/officeart/2005/8/layout/list1"/>
    <dgm:cxn modelId="{463D427A-36DE-49E1-8BBF-19799B458889}" type="presParOf" srcId="{3DB10FBA-362B-418C-A225-2C053543D950}" destId="{C3737B1A-76C2-4BFE-8A51-5C62865464D7}" srcOrd="1" destOrd="0" presId="urn:microsoft.com/office/officeart/2005/8/layout/list1"/>
    <dgm:cxn modelId="{8920C6E1-B33F-4394-9882-E5066C29D4E1}" type="presParOf" srcId="{2C9D2D25-2E9D-45A9-A69F-12878385ECA0}" destId="{9381FB16-4F56-4F99-9DF6-789826D084C2}" srcOrd="5" destOrd="0" presId="urn:microsoft.com/office/officeart/2005/8/layout/list1"/>
    <dgm:cxn modelId="{C2857B05-9EB8-4596-B5E2-030E1F72718E}" type="presParOf" srcId="{2C9D2D25-2E9D-45A9-A69F-12878385ECA0}" destId="{DD878354-458E-43DF-BDF8-383624A72C8B}" srcOrd="6" destOrd="0" presId="urn:microsoft.com/office/officeart/2005/8/layout/list1"/>
    <dgm:cxn modelId="{7B7845DA-611D-4396-8C81-B8709295585C}" type="presParOf" srcId="{2C9D2D25-2E9D-45A9-A69F-12878385ECA0}" destId="{4EB1E87C-2277-4579-99B9-FBD038A17412}" srcOrd="7" destOrd="0" presId="urn:microsoft.com/office/officeart/2005/8/layout/list1"/>
    <dgm:cxn modelId="{715428A2-A1E7-49C7-839B-59D9BB3B1501}" type="presParOf" srcId="{2C9D2D25-2E9D-45A9-A69F-12878385ECA0}" destId="{716E1252-C457-4597-85E6-416405C4FDB5}" srcOrd="8" destOrd="0" presId="urn:microsoft.com/office/officeart/2005/8/layout/list1"/>
    <dgm:cxn modelId="{7EF25B34-9A6B-4868-9145-17552171AAC7}" type="presParOf" srcId="{716E1252-C457-4597-85E6-416405C4FDB5}" destId="{4FBFF694-84C0-44A4-9593-3AC90BEFAA52}" srcOrd="0" destOrd="0" presId="urn:microsoft.com/office/officeart/2005/8/layout/list1"/>
    <dgm:cxn modelId="{44F14962-FDD2-4D75-ABF3-FF26B046D7F0}" type="presParOf" srcId="{716E1252-C457-4597-85E6-416405C4FDB5}" destId="{5E4A1DF1-56A4-49C8-8921-CEFD47685567}" srcOrd="1" destOrd="0" presId="urn:microsoft.com/office/officeart/2005/8/layout/list1"/>
    <dgm:cxn modelId="{D993E48A-7793-4C38-9509-F64E7703733A}" type="presParOf" srcId="{2C9D2D25-2E9D-45A9-A69F-12878385ECA0}" destId="{0199C4A6-390D-4FD7-9C30-F7F29012EDD9}" srcOrd="9" destOrd="0" presId="urn:microsoft.com/office/officeart/2005/8/layout/list1"/>
    <dgm:cxn modelId="{B2C1CF80-5FE5-4064-AB62-34327A312BD2}" type="presParOf" srcId="{2C9D2D25-2E9D-45A9-A69F-12878385ECA0}" destId="{D0BF8906-9C0B-4CE6-8958-E90F65CDDAAF}" srcOrd="10" destOrd="0" presId="urn:microsoft.com/office/officeart/2005/8/layout/list1"/>
    <dgm:cxn modelId="{B960F9AE-AC9F-46A4-8E19-8D8DE25B7C33}" type="presParOf" srcId="{2C9D2D25-2E9D-45A9-A69F-12878385ECA0}" destId="{23DAE9FC-D64B-484C-977C-6F4DE4EA875C}" srcOrd="11" destOrd="0" presId="urn:microsoft.com/office/officeart/2005/8/layout/list1"/>
    <dgm:cxn modelId="{EA19C05D-E6CC-490E-B62B-F45986C1808A}" type="presParOf" srcId="{2C9D2D25-2E9D-45A9-A69F-12878385ECA0}" destId="{59CBCED8-DE05-4A5B-9278-5723AFA223AC}" srcOrd="12" destOrd="0" presId="urn:microsoft.com/office/officeart/2005/8/layout/list1"/>
    <dgm:cxn modelId="{54A5DCD0-BCFB-4E29-8E7C-ACF91EE36B69}" type="presParOf" srcId="{59CBCED8-DE05-4A5B-9278-5723AFA223AC}" destId="{C6D9E424-7764-423D-91C7-18698103C706}" srcOrd="0" destOrd="0" presId="urn:microsoft.com/office/officeart/2005/8/layout/list1"/>
    <dgm:cxn modelId="{45D4DE4C-D5F4-4D5C-8F05-CAF4A54902CD}" type="presParOf" srcId="{59CBCED8-DE05-4A5B-9278-5723AFA223AC}" destId="{08AA5BFE-D180-4B0F-B68D-60CF88EF00BF}" srcOrd="1" destOrd="0" presId="urn:microsoft.com/office/officeart/2005/8/layout/list1"/>
    <dgm:cxn modelId="{4FE6DF13-C2D1-4D4E-81DB-E3DD885F3A4D}" type="presParOf" srcId="{2C9D2D25-2E9D-45A9-A69F-12878385ECA0}" destId="{1664DEDC-3854-4B1C-A6F0-CFD27DC57F09}" srcOrd="13" destOrd="0" presId="urn:microsoft.com/office/officeart/2005/8/layout/list1"/>
    <dgm:cxn modelId="{0AD8C051-F218-4E22-ADEF-B5B63E99383F}" type="presParOf" srcId="{2C9D2D25-2E9D-45A9-A69F-12878385ECA0}" destId="{CC53110E-411B-4F8C-9265-9A762E020FA1}" srcOrd="14" destOrd="0" presId="urn:microsoft.com/office/officeart/2005/8/layout/list1"/>
    <dgm:cxn modelId="{0EA4D5C2-86A0-4088-AF37-2FA27A8C1480}" type="presParOf" srcId="{2C9D2D25-2E9D-45A9-A69F-12878385ECA0}" destId="{CAA31511-D4E3-49E5-B00B-DD7C7B4E02C1}" srcOrd="15" destOrd="0" presId="urn:microsoft.com/office/officeart/2005/8/layout/list1"/>
    <dgm:cxn modelId="{A22E580E-B89E-4616-A1D7-2453AA80C7B7}" type="presParOf" srcId="{2C9D2D25-2E9D-45A9-A69F-12878385ECA0}" destId="{1E00AFD2-AE03-4A15-900F-0B0919A60FB6}" srcOrd="16" destOrd="0" presId="urn:microsoft.com/office/officeart/2005/8/layout/list1"/>
    <dgm:cxn modelId="{4E713E2D-389C-40AC-8EF1-7381929603DE}" type="presParOf" srcId="{1E00AFD2-AE03-4A15-900F-0B0919A60FB6}" destId="{47FB32B5-4944-4CBF-A732-A1F441A65639}" srcOrd="0" destOrd="0" presId="urn:microsoft.com/office/officeart/2005/8/layout/list1"/>
    <dgm:cxn modelId="{301B5794-9A0C-4615-B617-CAF679BB8C69}" type="presParOf" srcId="{1E00AFD2-AE03-4A15-900F-0B0919A60FB6}" destId="{AF1437D8-972E-4FFC-B63D-C20825206A3F}" srcOrd="1" destOrd="0" presId="urn:microsoft.com/office/officeart/2005/8/layout/list1"/>
    <dgm:cxn modelId="{180C675F-962A-45FB-BD34-3D94A8FECED0}" type="presParOf" srcId="{2C9D2D25-2E9D-45A9-A69F-12878385ECA0}" destId="{A7FCF114-AE6B-414E-89A0-2DF9C4628DFF}" srcOrd="17" destOrd="0" presId="urn:microsoft.com/office/officeart/2005/8/layout/list1"/>
    <dgm:cxn modelId="{20D41C28-E052-48C6-9ECD-D342890C740A}" type="presParOf" srcId="{2C9D2D25-2E9D-45A9-A69F-12878385ECA0}" destId="{3A87798F-DA0C-41FF-8AE4-EF7E9A3D029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07F51-B9B9-49B4-A150-C7E766AD6EFD}">
      <dsp:nvSpPr>
        <dsp:cNvPr id="0" name=""/>
        <dsp:cNvSpPr/>
      </dsp:nvSpPr>
      <dsp:spPr>
        <a:xfrm>
          <a:off x="0" y="66049"/>
          <a:ext cx="5029199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Algoritmo &lt;nome do algoritmo&gt;</a:t>
          </a:r>
          <a:endParaRPr lang="en-US" sz="2800" kern="1200"/>
        </a:p>
      </dsp:txBody>
      <dsp:txXfrm>
        <a:off x="32784" y="98833"/>
        <a:ext cx="4963631" cy="606012"/>
      </dsp:txXfrm>
    </dsp:sp>
    <dsp:sp modelId="{60E06155-A672-413A-A339-991697B78949}">
      <dsp:nvSpPr>
        <dsp:cNvPr id="0" name=""/>
        <dsp:cNvSpPr/>
      </dsp:nvSpPr>
      <dsp:spPr>
        <a:xfrm>
          <a:off x="0" y="818269"/>
          <a:ext cx="5029199" cy="67158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[Variáveis:</a:t>
          </a:r>
          <a:endParaRPr lang="en-US" sz="2800" kern="1200"/>
        </a:p>
      </dsp:txBody>
      <dsp:txXfrm>
        <a:off x="32784" y="851053"/>
        <a:ext cx="4963631" cy="606012"/>
      </dsp:txXfrm>
    </dsp:sp>
    <dsp:sp modelId="{B310285F-399D-4A0C-9959-E31795114DCE}">
      <dsp:nvSpPr>
        <dsp:cNvPr id="0" name=""/>
        <dsp:cNvSpPr/>
      </dsp:nvSpPr>
      <dsp:spPr>
        <a:xfrm>
          <a:off x="0" y="1570489"/>
          <a:ext cx="5029199" cy="67158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&lt;var1&gt; : &lt;tipo&gt;</a:t>
          </a:r>
          <a:endParaRPr lang="en-US" sz="2800" kern="1200"/>
        </a:p>
      </dsp:txBody>
      <dsp:txXfrm>
        <a:off x="32784" y="1603273"/>
        <a:ext cx="4963631" cy="606012"/>
      </dsp:txXfrm>
    </dsp:sp>
    <dsp:sp modelId="{85FCE56A-8BE1-4B8E-8DA4-A6DC8A125A88}">
      <dsp:nvSpPr>
        <dsp:cNvPr id="0" name=""/>
        <dsp:cNvSpPr/>
      </dsp:nvSpPr>
      <dsp:spPr>
        <a:xfrm>
          <a:off x="0" y="2322709"/>
          <a:ext cx="5029199" cy="67158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&lt;var2&gt; : &lt;tipo&gt;]</a:t>
          </a:r>
          <a:endParaRPr lang="en-US" sz="2800" kern="1200"/>
        </a:p>
      </dsp:txBody>
      <dsp:txXfrm>
        <a:off x="32784" y="2355493"/>
        <a:ext cx="4963631" cy="606012"/>
      </dsp:txXfrm>
    </dsp:sp>
    <dsp:sp modelId="{84AC2F9B-707C-4A15-BCD5-3C2371975CE0}">
      <dsp:nvSpPr>
        <dsp:cNvPr id="0" name=""/>
        <dsp:cNvSpPr/>
      </dsp:nvSpPr>
      <dsp:spPr>
        <a:xfrm>
          <a:off x="0" y="3074929"/>
          <a:ext cx="5029199" cy="67158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Início</a:t>
          </a:r>
          <a:endParaRPr lang="en-US" sz="2800" kern="1200"/>
        </a:p>
      </dsp:txBody>
      <dsp:txXfrm>
        <a:off x="32784" y="3107713"/>
        <a:ext cx="4963631" cy="606012"/>
      </dsp:txXfrm>
    </dsp:sp>
    <dsp:sp modelId="{5B4E1CC6-980B-4348-8C2E-42B7A0546929}">
      <dsp:nvSpPr>
        <dsp:cNvPr id="0" name=""/>
        <dsp:cNvSpPr/>
      </dsp:nvSpPr>
      <dsp:spPr>
        <a:xfrm>
          <a:off x="0" y="3746509"/>
          <a:ext cx="502919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Descrição dos passos e cálculos</a:t>
          </a:r>
          <a:endParaRPr lang="en-US" sz="2200" kern="1200"/>
        </a:p>
      </dsp:txBody>
      <dsp:txXfrm>
        <a:off x="0" y="3746509"/>
        <a:ext cx="5029199" cy="463680"/>
      </dsp:txXfrm>
    </dsp:sp>
    <dsp:sp modelId="{D64DBFDA-4732-41B8-911A-D12C06D5F250}">
      <dsp:nvSpPr>
        <dsp:cNvPr id="0" name=""/>
        <dsp:cNvSpPr/>
      </dsp:nvSpPr>
      <dsp:spPr>
        <a:xfrm>
          <a:off x="0" y="4210189"/>
          <a:ext cx="5029199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Fim</a:t>
          </a:r>
          <a:endParaRPr lang="en-US" sz="2800" kern="1200"/>
        </a:p>
      </dsp:txBody>
      <dsp:txXfrm>
        <a:off x="32784" y="4242973"/>
        <a:ext cx="4963631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902EB-DCC7-47E5-82AA-0477BAD224F6}">
      <dsp:nvSpPr>
        <dsp:cNvPr id="0" name=""/>
        <dsp:cNvSpPr/>
      </dsp:nvSpPr>
      <dsp:spPr>
        <a:xfrm>
          <a:off x="0" y="394603"/>
          <a:ext cx="50291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C0B63-5072-4F43-89EB-CAD484135D22}">
      <dsp:nvSpPr>
        <dsp:cNvPr id="0" name=""/>
        <dsp:cNvSpPr/>
      </dsp:nvSpPr>
      <dsp:spPr>
        <a:xfrm>
          <a:off x="251460" y="42328"/>
          <a:ext cx="35204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Algoritmo </a:t>
          </a:r>
          <a:r>
            <a:rPr lang="pt-BR" sz="1600" b="1" kern="1200"/>
            <a:t>DOMINGO</a:t>
          </a:r>
          <a:endParaRPr lang="en-US" sz="1600" kern="1200"/>
        </a:p>
      </dsp:txBody>
      <dsp:txXfrm>
        <a:off x="274517" y="65385"/>
        <a:ext cx="3474326" cy="426206"/>
      </dsp:txXfrm>
    </dsp:sp>
    <dsp:sp modelId="{DD878354-458E-43DF-BDF8-383624A72C8B}">
      <dsp:nvSpPr>
        <dsp:cNvPr id="0" name=""/>
        <dsp:cNvSpPr/>
      </dsp:nvSpPr>
      <dsp:spPr>
        <a:xfrm>
          <a:off x="0" y="1004248"/>
          <a:ext cx="50291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37B1A-76C2-4BFE-8A51-5C62865464D7}">
      <dsp:nvSpPr>
        <dsp:cNvPr id="0" name=""/>
        <dsp:cNvSpPr/>
      </dsp:nvSpPr>
      <dsp:spPr>
        <a:xfrm>
          <a:off x="251460" y="768088"/>
          <a:ext cx="3520440" cy="47232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Variaveis:</a:t>
          </a:r>
          <a:endParaRPr lang="en-US" sz="1600" kern="1200"/>
        </a:p>
      </dsp:txBody>
      <dsp:txXfrm>
        <a:off x="274517" y="791145"/>
        <a:ext cx="3474326" cy="426206"/>
      </dsp:txXfrm>
    </dsp:sp>
    <dsp:sp modelId="{D0BF8906-9C0B-4CE6-8958-E90F65CDDAAF}">
      <dsp:nvSpPr>
        <dsp:cNvPr id="0" name=""/>
        <dsp:cNvSpPr/>
      </dsp:nvSpPr>
      <dsp:spPr>
        <a:xfrm>
          <a:off x="0" y="1730008"/>
          <a:ext cx="50291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A1DF1-56A4-49C8-8921-CEFD47685567}">
      <dsp:nvSpPr>
        <dsp:cNvPr id="0" name=""/>
        <dsp:cNvSpPr/>
      </dsp:nvSpPr>
      <dsp:spPr>
        <a:xfrm>
          <a:off x="251460" y="1493848"/>
          <a:ext cx="3520440" cy="472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previsao : caractere</a:t>
          </a:r>
          <a:endParaRPr lang="en-US" sz="1600" kern="1200"/>
        </a:p>
      </dsp:txBody>
      <dsp:txXfrm>
        <a:off x="274517" y="1516905"/>
        <a:ext cx="3474326" cy="426206"/>
      </dsp:txXfrm>
    </dsp:sp>
    <dsp:sp modelId="{CC53110E-411B-4F8C-9265-9A762E020FA1}">
      <dsp:nvSpPr>
        <dsp:cNvPr id="0" name=""/>
        <dsp:cNvSpPr/>
      </dsp:nvSpPr>
      <dsp:spPr>
        <a:xfrm>
          <a:off x="0" y="2455768"/>
          <a:ext cx="5029199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333248" rIns="3903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Acordar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Tomar Café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Verificar a previsao do tempo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Se previsao = sol entao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Vou a praia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Senao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Leio o jornal</a:t>
          </a:r>
          <a:endParaRPr lang="en-US" sz="1600" kern="1200"/>
        </a:p>
      </dsp:txBody>
      <dsp:txXfrm>
        <a:off x="0" y="2455768"/>
        <a:ext cx="5029199" cy="2268000"/>
      </dsp:txXfrm>
    </dsp:sp>
    <dsp:sp modelId="{08AA5BFE-D180-4B0F-B68D-60CF88EF00BF}">
      <dsp:nvSpPr>
        <dsp:cNvPr id="0" name=""/>
        <dsp:cNvSpPr/>
      </dsp:nvSpPr>
      <dsp:spPr>
        <a:xfrm>
          <a:off x="251460" y="2219607"/>
          <a:ext cx="3520440" cy="47232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Inicio</a:t>
          </a:r>
          <a:endParaRPr lang="en-US" sz="1600" kern="1200"/>
        </a:p>
      </dsp:txBody>
      <dsp:txXfrm>
        <a:off x="274517" y="2242664"/>
        <a:ext cx="3474326" cy="426206"/>
      </dsp:txXfrm>
    </dsp:sp>
    <dsp:sp modelId="{3A87798F-DA0C-41FF-8AE4-EF7E9A3D0293}">
      <dsp:nvSpPr>
        <dsp:cNvPr id="0" name=""/>
        <dsp:cNvSpPr/>
      </dsp:nvSpPr>
      <dsp:spPr>
        <a:xfrm>
          <a:off x="0" y="5046328"/>
          <a:ext cx="50291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437D8-972E-4FFC-B63D-C20825206A3F}">
      <dsp:nvSpPr>
        <dsp:cNvPr id="0" name=""/>
        <dsp:cNvSpPr/>
      </dsp:nvSpPr>
      <dsp:spPr>
        <a:xfrm>
          <a:off x="251460" y="4810168"/>
          <a:ext cx="3520440" cy="472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Fim</a:t>
          </a:r>
          <a:endParaRPr lang="en-US" sz="1600" kern="1200"/>
        </a:p>
      </dsp:txBody>
      <dsp:txXfrm>
        <a:off x="274517" y="4833225"/>
        <a:ext cx="347432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17/01/2024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17/01/2024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17/01/2024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17/01/2024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17/01/2024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17/01/2024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17/01/2024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myfreitas.github.io/portfolioSite/curricu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freitas@docente.senai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Front-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17/01/2024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FLUXOGRAMAS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0D46C4-B26E-5F76-CF4B-98B95A70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5" y="1425645"/>
            <a:ext cx="2248214" cy="309605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2FB65C9-3460-B873-3CAD-21006C7AE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933" y="1425645"/>
            <a:ext cx="3496163" cy="462979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7072F8A-1D15-FD43-33EB-309298DE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360" y="911273"/>
            <a:ext cx="2905530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FLUXOGRAMAS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F954E11-ADE4-5EF5-369F-A7185207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6" y="1225591"/>
            <a:ext cx="2629267" cy="50374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9A033D-E38E-651B-C599-D5094042BD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7" r="4214"/>
          <a:stretch/>
        </p:blipFill>
        <p:spPr>
          <a:xfrm>
            <a:off x="3001036" y="1225591"/>
            <a:ext cx="3083893" cy="503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51D0DB1-06CD-C866-B587-1FE86C1EF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86" y="1207119"/>
            <a:ext cx="4193605" cy="5130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82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FLUXOGRAMAS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A5984F8-E020-5685-D281-1BB9460F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1" y="1279871"/>
            <a:ext cx="2743201" cy="518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31178C-0998-4653-B79C-5FB3E6BE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91" y="1279871"/>
            <a:ext cx="3659492" cy="518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D4AC19-5F0B-BA63-670B-2DDE57A7A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21" y="1261398"/>
            <a:ext cx="3667637" cy="52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FLUXOGRAMAS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109C6B-0F96-8CA7-A59A-B4C9D61A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26" y="1082165"/>
            <a:ext cx="6268695" cy="55633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35CDAE-87FC-1D41-2873-C9F868E2B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" y="1082165"/>
            <a:ext cx="410584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FLUXOGRAMAS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C23A75D-F55D-566A-C875-92DF2F34C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"/>
          <a:stretch/>
        </p:blipFill>
        <p:spPr>
          <a:xfrm>
            <a:off x="340125" y="1425645"/>
            <a:ext cx="10175475" cy="48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2C7F58-D83A-615D-51E3-DCBF9AA4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87" y="365125"/>
            <a:ext cx="8266330" cy="56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95" y="1151782"/>
            <a:ext cx="5719616" cy="4554435"/>
          </a:xfrm>
        </p:spPr>
        <p:txBody>
          <a:bodyPr>
            <a:normAutofit/>
          </a:bodyPr>
          <a:lstStyle/>
          <a:p>
            <a: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aprender na prática!</a:t>
            </a:r>
            <a:b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b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</a:t>
            </a:r>
            <a: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Código / </a:t>
            </a:r>
            <a:r>
              <a:rPr lang="pt-BR" sz="3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Portugol</a:t>
            </a:r>
            <a:endParaRPr lang="pt-BR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F322D335-1A30-9D2F-0276-DCC2D85F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17/01/2024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16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05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138545" y="548640"/>
            <a:ext cx="41354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Algoritmo</a:t>
            </a:r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</a:t>
            </a:r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PseudoCódigo</a:t>
            </a:r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</a:t>
            </a:r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Portugol</a:t>
            </a:r>
            <a:endParaRPr lang="en-US" sz="5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746" y="552090"/>
            <a:ext cx="5604902" cy="6042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 err="1"/>
              <a:t>Pseudocódigo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Portugol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forma </a:t>
            </a:r>
            <a:r>
              <a:rPr lang="en-US" dirty="0" err="1"/>
              <a:t>genérica</a:t>
            </a:r>
            <a:r>
              <a:rPr lang="en-US" dirty="0"/>
              <a:t> de </a:t>
            </a:r>
            <a:r>
              <a:rPr lang="en-US" dirty="0" err="1"/>
              <a:t>escrever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simples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conhecer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livre de </a:t>
            </a:r>
            <a:r>
              <a:rPr lang="en-US" dirty="0" err="1"/>
              <a:t>contexto</a:t>
            </a:r>
            <a:r>
              <a:rPr lang="en-US" dirty="0"/>
              <a:t>. 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Um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pseudocódigo</a:t>
            </a:r>
            <a:r>
              <a:rPr lang="en-US" dirty="0"/>
              <a:t> é o </a:t>
            </a:r>
            <a:r>
              <a:rPr lang="en-US" dirty="0" err="1"/>
              <a:t>Portugol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.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15BFCF-3606-41F6-BA90-F95928F7BF06}" type="datetime1">
              <a:rPr lang="en-US" smtClean="0"/>
              <a:pPr defTabSz="914400"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F20852-0295-4CFD-BCB6-F16E6D9D8DF9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3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15BFCF-3606-41F6-BA90-F95928F7BF06}" type="datetime1">
              <a:rPr lang="en-US" smtClean="0"/>
              <a:pPr defTabSz="914400"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F20852-0295-4CFD-BCB6-F16E6D9D8DF9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804672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 Básica: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ED577374-F761-60F3-90B4-852D3DC81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410955"/>
              </p:ext>
            </p:extLst>
          </p:nvPr>
        </p:nvGraphicFramePr>
        <p:xfrm>
          <a:off x="4786853" y="940962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685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761802" y="240241"/>
            <a:ext cx="10760054" cy="122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 Básica: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Algoritmo</a:t>
            </a:r>
            <a:r>
              <a:rPr lang="en-US" sz="2000" dirty="0"/>
              <a:t> &lt;</a:t>
            </a:r>
            <a:r>
              <a:rPr lang="en-US" sz="2000" dirty="0" err="1"/>
              <a:t>nome</a:t>
            </a:r>
            <a:r>
              <a:rPr lang="en-US" sz="2000" dirty="0"/>
              <a:t> do </a:t>
            </a:r>
            <a:r>
              <a:rPr lang="en-US" sz="2000" dirty="0" err="1"/>
              <a:t>algoritmo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Variáveis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&lt;var1&gt; : &lt;</a:t>
            </a:r>
            <a:r>
              <a:rPr lang="en-US" sz="2000" dirty="0" err="1"/>
              <a:t>tipo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 &lt;var2&gt; : &lt;</a:t>
            </a:r>
            <a:r>
              <a:rPr lang="en-US" sz="2000" dirty="0" err="1"/>
              <a:t>tipo</a:t>
            </a:r>
            <a:r>
              <a:rPr lang="en-US" sz="2000" dirty="0"/>
              <a:t>&gt;]</a:t>
            </a:r>
          </a:p>
          <a:p>
            <a:pPr marL="0" indent="0">
              <a:buNone/>
            </a:pPr>
            <a:r>
              <a:rPr lang="en-US" sz="2000" dirty="0" err="1"/>
              <a:t>Início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Descrição</a:t>
            </a:r>
            <a:r>
              <a:rPr lang="en-US" sz="2000" dirty="0"/>
              <a:t> dos </a:t>
            </a:r>
            <a:r>
              <a:rPr lang="en-US" sz="2000" dirty="0" err="1"/>
              <a:t>passos</a:t>
            </a:r>
            <a:r>
              <a:rPr lang="en-US" sz="2000" dirty="0"/>
              <a:t> e </a:t>
            </a:r>
            <a:r>
              <a:rPr lang="en-US" sz="2000" dirty="0" err="1"/>
              <a:t>cálculos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Fim</a:t>
            </a:r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25" name="Graphic 11" descr="Web Design">
            <a:extLst>
              <a:ext uri="{FF2B5EF4-FFF2-40B4-BE49-F238E27FC236}">
                <a16:creationId xmlns:a16="http://schemas.microsoft.com/office/drawing/2014/main" id="{5387C651-2AC7-AE65-1499-7F8DBB12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1583" y="1264012"/>
            <a:ext cx="4864875" cy="4864875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15BFCF-3606-41F6-BA90-F95928F7BF06}" type="datetime1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1/17/2024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F20852-0295-4CFD-BCB6-F16E6D9D8DF9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75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9" y="1644909"/>
            <a:ext cx="9522041" cy="4243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Instrutor: Anthony Samuel Freitas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Engenheiro de Software</a:t>
            </a:r>
          </a:p>
          <a:p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Quality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Assurance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 de UI/UX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bit.ly/</a:t>
            </a:r>
            <a:r>
              <a:rPr lang="pt-BR" dirty="0" err="1">
                <a:hlinkClick r:id="rId3"/>
              </a:rPr>
              <a:t>curriculo_anthony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55" y="1582737"/>
            <a:ext cx="20478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Algoritmo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/>
          <a:stretch/>
        </p:blipFill>
        <p:spPr bwMode="auto">
          <a:xfrm>
            <a:off x="286691" y="1279871"/>
            <a:ext cx="9294631" cy="522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60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Algoritmo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/>
          <a:stretch/>
        </p:blipFill>
        <p:spPr bwMode="auto">
          <a:xfrm>
            <a:off x="286691" y="1279871"/>
            <a:ext cx="9294631" cy="522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0087" y="2107096"/>
            <a:ext cx="8799443" cy="2133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6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9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804672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Pseudo Código: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15BFCF-3606-41F6-BA90-F95928F7BF06}" type="datetime1">
              <a:rPr lang="en-US" smtClean="0"/>
              <a:pPr defTabSz="914400"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F20852-0295-4CFD-BCB6-F16E6D9D8DF9}" type="slidenum">
              <a:rPr lang="en-US" smtClean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B287B20C-293C-C1C7-178B-D161C826F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345071"/>
              </p:ext>
            </p:extLst>
          </p:nvPr>
        </p:nvGraphicFramePr>
        <p:xfrm>
          <a:off x="5312695" y="727969"/>
          <a:ext cx="5029200" cy="549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457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980662"/>
            <a:ext cx="10058400" cy="53538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Algoritmo </a:t>
            </a:r>
            <a:r>
              <a:rPr lang="pt-BR" sz="2400" b="1" dirty="0">
                <a:solidFill>
                  <a:srgbClr val="FF0000"/>
                </a:solidFill>
              </a:rPr>
              <a:t>DOMINGO</a:t>
            </a:r>
          </a:p>
          <a:p>
            <a:pPr marL="0" indent="0" algn="just">
              <a:buNone/>
            </a:pPr>
            <a:r>
              <a:rPr lang="pt-BR" sz="2400" dirty="0" err="1"/>
              <a:t>Variaveis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         </a:t>
            </a:r>
            <a:r>
              <a:rPr lang="pt-BR" sz="2400" dirty="0" err="1"/>
              <a:t>previsao</a:t>
            </a:r>
            <a:r>
              <a:rPr lang="pt-BR" sz="2400" dirty="0"/>
              <a:t> : caractere</a:t>
            </a:r>
          </a:p>
          <a:p>
            <a:pPr marL="0" indent="0" algn="just">
              <a:buNone/>
            </a:pPr>
            <a:r>
              <a:rPr lang="pt-BR" sz="2400" dirty="0"/>
              <a:t>Inicio</a:t>
            </a:r>
          </a:p>
          <a:p>
            <a:pPr marL="0" indent="0" algn="just">
              <a:buNone/>
            </a:pPr>
            <a:r>
              <a:rPr lang="pt-BR" sz="2400" dirty="0"/>
              <a:t>	Acordar</a:t>
            </a:r>
          </a:p>
          <a:p>
            <a:pPr marL="0" indent="0" algn="just">
              <a:buNone/>
            </a:pPr>
            <a:r>
              <a:rPr lang="pt-BR" sz="2400" dirty="0"/>
              <a:t>	Tomar Café</a:t>
            </a:r>
          </a:p>
          <a:p>
            <a:pPr marL="0" indent="0" algn="just">
              <a:buNone/>
            </a:pPr>
            <a:r>
              <a:rPr lang="pt-BR" sz="2400" dirty="0"/>
              <a:t>	Verificar a </a:t>
            </a:r>
            <a:r>
              <a:rPr lang="pt-BR" sz="2400" dirty="0" err="1"/>
              <a:t>previsao</a:t>
            </a:r>
            <a:r>
              <a:rPr lang="pt-BR" sz="2400" dirty="0"/>
              <a:t> do tempo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FF0000"/>
                </a:solidFill>
              </a:rPr>
              <a:t>Se</a:t>
            </a:r>
            <a:r>
              <a:rPr lang="pt-BR" sz="2400" dirty="0"/>
              <a:t> </a:t>
            </a:r>
            <a:r>
              <a:rPr lang="pt-BR" sz="2400" dirty="0" err="1"/>
              <a:t>previsao</a:t>
            </a:r>
            <a:r>
              <a:rPr lang="pt-BR" sz="2400" dirty="0"/>
              <a:t> = sol </a:t>
            </a:r>
            <a:r>
              <a:rPr lang="pt-BR" sz="2400" dirty="0" err="1">
                <a:solidFill>
                  <a:srgbClr val="FF0000"/>
                </a:solidFill>
              </a:rPr>
              <a:t>entao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/>
              <a:t>Vou a praia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rgbClr val="FF0000"/>
                </a:solidFill>
              </a:rPr>
              <a:t>Senao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400" dirty="0"/>
              <a:t>		Leio o jornal</a:t>
            </a:r>
          </a:p>
          <a:p>
            <a:pPr marL="0" indent="0" algn="just">
              <a:buNone/>
            </a:pPr>
            <a:r>
              <a:rPr lang="pt-BR" sz="2400" dirty="0"/>
              <a:t>Fim</a:t>
            </a:r>
            <a:endParaRPr lang="pt-BR" sz="4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 Código: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858982" y="1967266"/>
            <a:ext cx="2798618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FLUXOGRAMA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FE2A24E-B623-1D4F-27FC-A14B705A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84" y="4333"/>
            <a:ext cx="3337368" cy="6845886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6119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615BFCF-3606-41F6-BA90-F95928F7BF06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1/17/2024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F20852-0295-4CFD-BCB6-F16E6D9D8DF9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19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1741337"/>
            <a:ext cx="6714626" cy="286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Ferramentas: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15BFCF-3606-41F6-BA90-F95928F7BF06}" type="datetime1">
              <a:rPr lang="en-US" smtClean="0"/>
              <a:pPr defTabSz="914400">
                <a:spcAft>
                  <a:spcPts val="600"/>
                </a:spcAft>
              </a:pPr>
              <a:t>1/17/2024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F20852-0295-4CFD-BCB6-F16E6D9D8DF9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3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26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D6343D-1E83-1D8F-7F01-67CC7752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5" y="519801"/>
            <a:ext cx="9522040" cy="56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27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497B75-AEC1-049E-9108-84763D97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987"/>
            <a:ext cx="940369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28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CB12D7-B387-1ACB-0C62-3940375B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5"/>
            <a:ext cx="9210261" cy="565798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09951BC-979E-14D1-2015-08E28863B05B}"/>
              </a:ext>
            </a:extLst>
          </p:cNvPr>
          <p:cNvSpPr/>
          <p:nvPr/>
        </p:nvSpPr>
        <p:spPr>
          <a:xfrm>
            <a:off x="6639339" y="2673626"/>
            <a:ext cx="824948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4585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Expressões aritméticas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691292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Vejamos os resultados destas expressões em </a:t>
            </a:r>
            <a:r>
              <a:rPr lang="pt-BR" dirty="0" err="1"/>
              <a:t>JavaScript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(6 - 3)*2</a:t>
            </a:r>
          </a:p>
          <a:p>
            <a:pPr marL="0" indent="0" algn="just">
              <a:buNone/>
            </a:pPr>
            <a:r>
              <a:rPr lang="pt-BR" dirty="0"/>
              <a:t>2 * 6 / 3</a:t>
            </a:r>
          </a:p>
          <a:p>
            <a:pPr marL="0" indent="0" algn="just">
              <a:buNone/>
            </a:pPr>
            <a:r>
              <a:rPr lang="pt-BR" dirty="0"/>
              <a:t>3 + 2 * 4</a:t>
            </a:r>
          </a:p>
          <a:p>
            <a:pPr marL="0" indent="0" algn="just">
              <a:buNone/>
            </a:pPr>
            <a:r>
              <a:rPr lang="pt-BR" dirty="0"/>
              <a:t>60 / (3 + 2) * 4</a:t>
            </a:r>
          </a:p>
          <a:p>
            <a:pPr marL="0" indent="0" algn="just">
              <a:buNone/>
            </a:pPr>
            <a:r>
              <a:rPr lang="pt-BR" dirty="0"/>
              <a:t>2 * (20 / (8 + 2)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1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32603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Lógica de Programação: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1991001"/>
          </a:xfrm>
        </p:spPr>
        <p:txBody>
          <a:bodyPr>
            <a:normAutofit/>
          </a:bodyPr>
          <a:lstStyle/>
          <a:p>
            <a:r>
              <a:rPr lang="pt-BR" b="1" dirty="0"/>
              <a:t>O que é Programação?</a:t>
            </a:r>
          </a:p>
          <a:p>
            <a:r>
              <a:rPr lang="pt-BR" dirty="0"/>
              <a:t>A programação é o processo de instruir um computador para realizar tarefas específicas. Isso é feito através de um conjunto de instruções precisas, conhecidas como código.</a:t>
            </a:r>
          </a:p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QUIZ] Teste de Lógica de Programação e Algorit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3750364"/>
            <a:ext cx="10533321" cy="26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MOD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calcular resto de uma divisão</a:t>
            </a:r>
          </a:p>
          <a:p>
            <a:pPr marL="0" indent="0" algn="just">
              <a:buNone/>
            </a:pPr>
            <a:r>
              <a:rPr lang="pt-BR" dirty="0"/>
              <a:t>20 % 2 = 0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25 % 2 = 1</a:t>
            </a:r>
          </a:p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31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B9BEC9-E8FA-3945-9C44-2C13627C7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67"/>
          <a:stretch/>
        </p:blipFill>
        <p:spPr>
          <a:xfrm>
            <a:off x="540740" y="322263"/>
            <a:ext cx="9650182" cy="56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760BCE-877C-2F17-0FF6-E9995B7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4" y="492796"/>
            <a:ext cx="9522041" cy="60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A36608-B178-271B-85D7-E055E2CA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0" y="718240"/>
            <a:ext cx="9160589" cy="56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1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F5EAE8-DAD2-DFB6-336A-EF1E4B375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" t="827" r="1722" b="52689"/>
          <a:stretch/>
        </p:blipFill>
        <p:spPr>
          <a:xfrm>
            <a:off x="249382" y="1191490"/>
            <a:ext cx="10187710" cy="516485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B543647-1513-F051-B066-D6C0B39E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3652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Tabelas-verdade</a:t>
            </a:r>
          </a:p>
        </p:txBody>
      </p:sp>
    </p:spTree>
    <p:extLst>
      <p:ext uri="{BB962C8B-B14F-4D97-AF65-F5344CB8AC3E}">
        <p14:creationId xmlns:p14="http://schemas.microsoft.com/office/powerpoint/2010/main" val="3404307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5B5C8D9-45E9-67B1-2992-CC5B133F6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" t="54922" r="34891" b="23128"/>
          <a:stretch/>
        </p:blipFill>
        <p:spPr>
          <a:xfrm>
            <a:off x="1465265" y="1341682"/>
            <a:ext cx="6613416" cy="2386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4E22C84-4D27-7DC1-7320-500360F4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3652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Tabelas-verdade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2F9C52-8E8A-B2EA-C7E2-F64EB7699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29" t="55556" r="905" b="22494"/>
          <a:stretch/>
        </p:blipFill>
        <p:spPr>
          <a:xfrm>
            <a:off x="1465265" y="3908008"/>
            <a:ext cx="3184261" cy="226895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98B991F-65F9-89EE-E77E-12DCC3974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32" t="78919" r="1012" b="3578"/>
          <a:stretch/>
        </p:blipFill>
        <p:spPr>
          <a:xfrm>
            <a:off x="4894420" y="3908008"/>
            <a:ext cx="3095035" cy="1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60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E22C84-4D27-7DC1-7320-500360F4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3652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Tabelas-verdade - Exercícios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582FE64-9886-BB1F-D9D2-B08BF393BBAA}"/>
              </a:ext>
            </a:extLst>
          </p:cNvPr>
          <p:cNvGrpSpPr/>
          <p:nvPr/>
        </p:nvGrpSpPr>
        <p:grpSpPr>
          <a:xfrm>
            <a:off x="66892" y="1384444"/>
            <a:ext cx="10293349" cy="4478785"/>
            <a:chOff x="66892" y="1384444"/>
            <a:chExt cx="10293349" cy="447878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8F1A92A-E1BF-65E1-30FA-3E0E21E1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92" y="1384444"/>
              <a:ext cx="10293349" cy="447878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2D77D7A-C594-B410-7F48-9C936B46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7008" y="1927985"/>
              <a:ext cx="1267002" cy="3835506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BDF5CD6-A4A3-4584-6EB6-CF1EA4EFE22E}"/>
                </a:ext>
              </a:extLst>
            </p:cNvPr>
            <p:cNvSpPr/>
            <p:nvPr/>
          </p:nvSpPr>
          <p:spPr>
            <a:xfrm>
              <a:off x="9094010" y="1963497"/>
              <a:ext cx="1266231" cy="3835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chemeClr val="bg1">
                  <a:alpha val="63000"/>
                </a:scheme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7812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E22C84-4D27-7DC1-7320-500360F4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3652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Tabelas-verdade - Exercícios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F60B26-563B-5AF6-E5A5-6371CD39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9" y="2320348"/>
            <a:ext cx="8744950" cy="25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2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E22C84-4D27-7DC1-7320-500360F4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3652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Tabelas-verdade - Exercícios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F60B26-563B-5AF6-E5A5-6371CD39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9" y="2320348"/>
            <a:ext cx="8744950" cy="25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7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E22C84-4D27-7DC1-7320-500360F4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3652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Tabelas-verdade - Exercícios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FE079-AC39-8572-ACBE-D1D4E0ABF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4" y="1462087"/>
            <a:ext cx="9623597" cy="45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113334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Por que programar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8" y="1364974"/>
            <a:ext cx="10134954" cy="51550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Automatização de Tarefas:</a:t>
            </a:r>
            <a:r>
              <a:rPr lang="pt-BR" dirty="0"/>
              <a:t> A programação permite automatizar processos repetitivos, economizando tempo e minimizando erros.</a:t>
            </a:r>
          </a:p>
          <a:p>
            <a:pPr algn="just"/>
            <a:endParaRPr lang="pt-BR" sz="1900" dirty="0"/>
          </a:p>
          <a:p>
            <a:pPr algn="just"/>
            <a:r>
              <a:rPr lang="pt-BR" b="1" dirty="0"/>
              <a:t>Solução de Problemas:</a:t>
            </a:r>
            <a:r>
              <a:rPr lang="pt-BR" dirty="0"/>
              <a:t> Permite a criação de soluções para uma ampla variedade de problemas, desde simples cálculos até complexos sistemas.</a:t>
            </a:r>
          </a:p>
          <a:p>
            <a:pPr algn="just"/>
            <a:endParaRPr lang="pt-BR" sz="1900" dirty="0"/>
          </a:p>
          <a:p>
            <a:pPr algn="just"/>
            <a:r>
              <a:rPr lang="pt-BR" b="1" dirty="0"/>
              <a:t>Inovação e Tecnologia:</a:t>
            </a:r>
            <a:r>
              <a:rPr lang="pt-BR" dirty="0"/>
              <a:t> A programação é a base para o desenvolvimento de aplicativos, software e tecnologias que impulsionam a inovação em diversas áreas.</a:t>
            </a:r>
          </a:p>
          <a:p>
            <a:pPr algn="just"/>
            <a:endParaRPr lang="pt-BR" sz="1900" dirty="0"/>
          </a:p>
          <a:p>
            <a:pPr algn="just"/>
            <a:r>
              <a:rPr lang="pt-BR" b="1" dirty="0"/>
              <a:t>Empregabilidade:</a:t>
            </a:r>
            <a:r>
              <a:rPr lang="pt-BR" dirty="0"/>
              <a:t> Há uma demanda crescente por profissionais de programação em diversas indústrias, tornando a habilidade de programar uma vantagem competitiva no mercado de trabalho.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E22C84-4D27-7DC1-7320-500360F4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36525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Tabelas-verdade - Exercícios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FA5F01-86D5-8C44-38FC-B1C3D2BA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" y="1183553"/>
            <a:ext cx="1051559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9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1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9" name="Freeform: Shape 16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17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Vamos criar alguns algoritmos: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615BFCF-3606-41F6-BA90-F95928F7BF06}" type="datetime1">
              <a:rPr lang="en-US" smtClean="0"/>
              <a:pPr defTabSz="914400"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F20852-0295-4CFD-BCB6-F16E6D9D8DF9}" type="slidenum">
              <a:rPr lang="en-US" smtClean="0"/>
              <a:pPr defTabSz="914400"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40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hoje.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197" y="804672"/>
            <a:ext cx="5365877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Exercício 1 - Verificação de Números Pares e Ímpares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Descrição: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Crie um algoritmo que recebe um número como entrada e determina se é par ou ímpar.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Lembre-se de definir as variáveis necessárias, obter entrada do usuário (se necessário) e exibir o resultado.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17/01/2024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42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318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hoje.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11" y="332509"/>
            <a:ext cx="5337263" cy="61073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Exercício 2: Calculadora de Média de Notas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Descrição: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Desenvolva um algoritmo que calcula a média de três notas fornecidas como entrada.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Lembre-se de definir as variáveis necessárias, obter entrada do usuário (se necessário) e exibir o resultado.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17/01/2024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43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26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hoje.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76" y="434109"/>
            <a:ext cx="5221224" cy="6228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Exercício 3: Conversão de Temperatura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Descrição: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Crie um algoritmo que recebe uma temperatura em Celsius e a converte para Fahrenheit.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Fórmula: </a:t>
            </a:r>
            <a:r>
              <a:rPr lang="pt-BR" sz="2400" dirty="0" err="1">
                <a:solidFill>
                  <a:schemeClr val="tx2"/>
                </a:solidFill>
              </a:rPr>
              <a:t>Farenheit</a:t>
            </a:r>
            <a:r>
              <a:rPr lang="pt-BR" sz="2400" dirty="0">
                <a:solidFill>
                  <a:schemeClr val="tx2"/>
                </a:solidFill>
              </a:rPr>
              <a:t> = (Celsius * 9 / 5 ) + 32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Lembre-se de definir as variáveis necessárias, obter entrada do usuário (se necessário) e exibir o resultado.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17/01/2024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44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716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AutoEstudo</a:t>
            </a:r>
            <a:r>
              <a: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705" y="713313"/>
            <a:ext cx="584209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Faça os exercícios de aula.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Exercícios de Algoritmos.pdf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mtClean="0"/>
              <a:pPr>
                <a:spcAft>
                  <a:spcPts val="600"/>
                </a:spcAft>
              </a:pPr>
              <a:t>17/01/2024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mtClean="0"/>
              <a:pPr>
                <a:spcAft>
                  <a:spcPts val="600"/>
                </a:spcAft>
              </a:pPr>
              <a:t>45</a:t>
            </a:fld>
            <a:endParaRPr 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055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345909"/>
            <a:ext cx="10031896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anthony.freitas@docente.senai.br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"Meu trabalho é criar sites bonitos, eficientes e bem projetados.</a:t>
            </a:r>
            <a:br>
              <a:rPr lang="pt-BR" sz="2400" dirty="0"/>
            </a:br>
            <a:r>
              <a:rPr lang="pt-BR" sz="2400" i="1" dirty="0"/>
              <a:t>"Não é sobre fazer projetos, é sobre realizar sonhos."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O que são algoritmos?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97495"/>
            <a:ext cx="10151164" cy="51550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Definição de Algoritmos</a:t>
            </a:r>
          </a:p>
          <a:p>
            <a:pPr algn="just"/>
            <a:r>
              <a:rPr lang="pt-BR" dirty="0"/>
              <a:t>Um algoritmo é um conjunto de instruções ou regras bem definidas que guiam a execução de uma tarefa ou resolução de um problema.</a:t>
            </a:r>
          </a:p>
          <a:p>
            <a:pPr algn="just"/>
            <a:r>
              <a:rPr lang="pt-BR" dirty="0"/>
              <a:t>Algoritmos são essenciais na programação, pois fornecem o plano de ação para realizar uma determinada operação.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b="1" dirty="0"/>
              <a:t>Características dos Algoritmos</a:t>
            </a:r>
          </a:p>
          <a:p>
            <a:pPr algn="just"/>
            <a:r>
              <a:rPr lang="pt-BR" b="1" dirty="0"/>
              <a:t>Precisão:</a:t>
            </a:r>
            <a:r>
              <a:rPr lang="pt-BR" dirty="0"/>
              <a:t> Cada passo deve ser definido claramente, sem ambiguidades.</a:t>
            </a:r>
          </a:p>
          <a:p>
            <a:pPr algn="just"/>
            <a:r>
              <a:rPr lang="pt-BR" b="1" dirty="0"/>
              <a:t>Finitude:</a:t>
            </a:r>
            <a:r>
              <a:rPr lang="pt-BR" dirty="0"/>
              <a:t> O algoritmo deve terminar em um número finito de etapas.</a:t>
            </a:r>
          </a:p>
          <a:p>
            <a:pPr algn="just"/>
            <a:r>
              <a:rPr lang="pt-BR" b="1" dirty="0"/>
              <a:t>Efetividade:</a:t>
            </a:r>
            <a:r>
              <a:rPr lang="pt-BR" dirty="0"/>
              <a:t> Cada instrução deve ser clara e executável.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9" y="145774"/>
            <a:ext cx="11124121" cy="1134097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Importância de um Algoritmo Eficiente: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404730"/>
            <a:ext cx="10495722" cy="5247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Economia de Recursos</a:t>
            </a:r>
          </a:p>
          <a:p>
            <a:pPr algn="just"/>
            <a:r>
              <a:rPr lang="pt-BR" dirty="0"/>
              <a:t>Algoritmos eficientes economizam tempo e recursos computacionais.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b="1" dirty="0"/>
              <a:t>Resolução de Problemas Complexos</a:t>
            </a:r>
          </a:p>
          <a:p>
            <a:pPr algn="just"/>
            <a:r>
              <a:rPr lang="pt-BR" dirty="0"/>
              <a:t>Permitem abordar problemas complexos de forma organizada e escalável.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b="1" dirty="0"/>
              <a:t>Melhoria da Experiência do Usuário</a:t>
            </a:r>
          </a:p>
          <a:p>
            <a:pPr algn="just"/>
            <a:r>
              <a:rPr lang="pt-BR" dirty="0"/>
              <a:t>Em aplicações e sistemas, algoritmos eficientes garantem uma resposta rápida e uma experiência mais fluida para o usuário final.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b="1" dirty="0"/>
              <a:t>Benefícios para a Indústria e Inovação</a:t>
            </a:r>
          </a:p>
          <a:p>
            <a:pPr algn="just"/>
            <a:r>
              <a:rPr lang="pt-BR" dirty="0"/>
              <a:t>Empresas e indústrias inovadoras dependem de algoritmos eficientes para otimizar processos e criar novas soluções.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404730"/>
            <a:ext cx="10495722" cy="524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Entrada, Processamento e Saída (E/S)</a:t>
            </a:r>
          </a:p>
          <a:p>
            <a:r>
              <a:rPr lang="pt-BR" b="1" dirty="0"/>
              <a:t>Entrada (Input):</a:t>
            </a:r>
            <a:endParaRPr lang="pt-BR" dirty="0"/>
          </a:p>
          <a:p>
            <a:pPr lvl="1"/>
            <a:r>
              <a:rPr lang="pt-BR" dirty="0"/>
              <a:t>Consiste na obtenção de dados ou informações necessárias para o processamento.</a:t>
            </a:r>
          </a:p>
          <a:p>
            <a:pPr lvl="1"/>
            <a:r>
              <a:rPr lang="pt-BR" dirty="0"/>
              <a:t>Exemplos: dados do usuário, leitura de arquivos.</a:t>
            </a:r>
          </a:p>
          <a:p>
            <a:r>
              <a:rPr lang="pt-BR" b="1" dirty="0"/>
              <a:t>Processamento:</a:t>
            </a:r>
            <a:endParaRPr lang="pt-BR" dirty="0"/>
          </a:p>
          <a:p>
            <a:pPr lvl="1"/>
            <a:r>
              <a:rPr lang="pt-BR" dirty="0"/>
              <a:t>É a etapa onde os dados obtidos são manipulados e transformados conforme a necessidade do problema.</a:t>
            </a:r>
          </a:p>
          <a:p>
            <a:pPr lvl="1"/>
            <a:r>
              <a:rPr lang="pt-BR" dirty="0"/>
              <a:t>Inclui cálculos, operações lógicas, etc.</a:t>
            </a:r>
          </a:p>
          <a:p>
            <a:r>
              <a:rPr lang="pt-BR" b="1" dirty="0"/>
              <a:t>Saída (Output):</a:t>
            </a:r>
            <a:endParaRPr lang="pt-BR" dirty="0"/>
          </a:p>
          <a:p>
            <a:pPr lvl="1"/>
            <a:r>
              <a:rPr lang="pt-BR" dirty="0"/>
              <a:t>Refere-se à apresentação dos resultados obtidos após o processamento.</a:t>
            </a:r>
          </a:p>
          <a:p>
            <a:pPr lvl="1"/>
            <a:r>
              <a:rPr lang="pt-BR" dirty="0"/>
              <a:t>Pode ser exibição na tela, gravação em arquivo,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de Controle Sequenciais:</a:t>
            </a:r>
          </a:p>
        </p:txBody>
      </p:sp>
    </p:spTree>
    <p:extLst>
      <p:ext uri="{BB962C8B-B14F-4D97-AF65-F5344CB8AC3E}">
        <p14:creationId xmlns:p14="http://schemas.microsoft.com/office/powerpoint/2010/main" val="343600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404730"/>
            <a:ext cx="10495722" cy="524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Condicional </a:t>
            </a:r>
            <a:r>
              <a:rPr lang="pt-BR" b="1" dirty="0" err="1"/>
              <a:t>if-else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A estrutura condicional </a:t>
            </a:r>
            <a:r>
              <a:rPr lang="pt-BR" dirty="0" err="1"/>
              <a:t>if-else</a:t>
            </a:r>
            <a:r>
              <a:rPr lang="pt-BR" dirty="0"/>
              <a:t> permite que o programa tome decisões com base em condições específicas.</a:t>
            </a:r>
          </a:p>
          <a:p>
            <a:endParaRPr lang="pt-BR" b="1" dirty="0"/>
          </a:p>
          <a:p>
            <a:r>
              <a:rPr lang="pt-BR" b="1" dirty="0" err="1"/>
              <a:t>if</a:t>
            </a:r>
            <a:r>
              <a:rPr lang="pt-BR" b="1" dirty="0"/>
              <a:t>:</a:t>
            </a:r>
            <a:r>
              <a:rPr lang="pt-BR" dirty="0"/>
              <a:t> Se a condição é verdadeira, o bloco de código dentro do "</a:t>
            </a:r>
            <a:r>
              <a:rPr lang="pt-BR" dirty="0" err="1"/>
              <a:t>if</a:t>
            </a:r>
            <a:r>
              <a:rPr lang="pt-BR" dirty="0"/>
              <a:t>" é executado.</a:t>
            </a:r>
          </a:p>
          <a:p>
            <a:endParaRPr lang="pt-BR" b="1" dirty="0"/>
          </a:p>
          <a:p>
            <a:r>
              <a:rPr lang="pt-BR" b="1" dirty="0" err="1"/>
              <a:t>else</a:t>
            </a:r>
            <a:r>
              <a:rPr lang="pt-BR" b="1" dirty="0"/>
              <a:t>:</a:t>
            </a:r>
            <a:r>
              <a:rPr lang="pt-BR" dirty="0"/>
              <a:t> Caso a condição do "</a:t>
            </a:r>
            <a:r>
              <a:rPr lang="pt-BR" dirty="0" err="1"/>
              <a:t>if</a:t>
            </a:r>
            <a:r>
              <a:rPr lang="pt-BR" dirty="0"/>
              <a:t>" seja falsa, o bloco de código dentro do "</a:t>
            </a:r>
            <a:r>
              <a:rPr lang="pt-BR" dirty="0" err="1"/>
              <a:t>else</a:t>
            </a:r>
            <a:r>
              <a:rPr lang="pt-BR" dirty="0"/>
              <a:t>" é executado.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de Controle de Seleção:</a:t>
            </a:r>
          </a:p>
        </p:txBody>
      </p:sp>
    </p:spTree>
    <p:extLst>
      <p:ext uri="{BB962C8B-B14F-4D97-AF65-F5344CB8AC3E}">
        <p14:creationId xmlns:p14="http://schemas.microsoft.com/office/powerpoint/2010/main" val="56199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29679" y="145774"/>
            <a:ext cx="11124121" cy="11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FLUXOGRAMAS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478FDF-AB2B-FBA9-F8E7-DCFD87B2FBA3}"/>
              </a:ext>
            </a:extLst>
          </p:cNvPr>
          <p:cNvSpPr txBox="1"/>
          <p:nvPr/>
        </p:nvSpPr>
        <p:spPr>
          <a:xfrm>
            <a:off x="407180" y="1620238"/>
            <a:ext cx="5585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solidFill>
                  <a:srgbClr val="374151"/>
                </a:solidFill>
                <a:effectLst/>
                <a:latin typeface="Söhne"/>
              </a:rPr>
              <a:t>Fluxogramas são representações visuais de algoritmos. Eles ajudam a entender a lógica por trás de um processo ou programa.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FAF75E-3E5C-4930-72B9-F8B03DFDEEA0}"/>
              </a:ext>
            </a:extLst>
          </p:cNvPr>
          <p:cNvSpPr txBox="1"/>
          <p:nvPr/>
        </p:nvSpPr>
        <p:spPr>
          <a:xfrm>
            <a:off x="407180" y="2853080"/>
            <a:ext cx="610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Cada forma em um fluxograma tem um significado específico. Por exemplo, o retângulo representa uma operação ou processo.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2248B5-938D-EEC8-DC48-8D241D9613D4}"/>
              </a:ext>
            </a:extLst>
          </p:cNvPr>
          <p:cNvSpPr txBox="1"/>
          <p:nvPr/>
        </p:nvSpPr>
        <p:spPr>
          <a:xfrm>
            <a:off x="407180" y="4085922"/>
            <a:ext cx="610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fluxogramas oferecem uma compreensão visual do algoritmo, facilitando a depuração e a comunicação entre os membros da equipe.</a:t>
            </a:r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D9626A7-9BE8-36B7-9E2B-899AB487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30" y="712822"/>
            <a:ext cx="4200769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2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2403</TotalTime>
  <Words>1186</Words>
  <Application>Microsoft Office PowerPoint</Application>
  <PresentationFormat>Widescreen</PresentationFormat>
  <Paragraphs>291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Inter</vt:lpstr>
      <vt:lpstr>Söhne</vt:lpstr>
      <vt:lpstr>Tema do Office</vt:lpstr>
      <vt:lpstr>Desenvolvimento de Front-End</vt:lpstr>
      <vt:lpstr>Front-End</vt:lpstr>
      <vt:lpstr>Lógica de Programação:</vt:lpstr>
      <vt:lpstr>Por que programar é importante?</vt:lpstr>
      <vt:lpstr>O que são algoritmos?</vt:lpstr>
      <vt:lpstr>A Importância de um Algoritmo Eficiente: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aprender na prática!  Algoritmo  Pseudo Código / Portugol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Ferramentas:</vt:lpstr>
      <vt:lpstr>Apresentação do PowerPoint</vt:lpstr>
      <vt:lpstr>Apresentação do PowerPoint</vt:lpstr>
      <vt:lpstr>Apresentação do PowerPoint</vt:lpstr>
      <vt:lpstr>Expressões aritméticas </vt:lpstr>
      <vt:lpstr>MOD</vt:lpstr>
      <vt:lpstr>Apresentação do PowerPoint</vt:lpstr>
      <vt:lpstr>Apresentação do PowerPoint</vt:lpstr>
      <vt:lpstr>Apresentação do PowerPoint</vt:lpstr>
      <vt:lpstr>Tabelas-verdade</vt:lpstr>
      <vt:lpstr>Tabelas-verdade</vt:lpstr>
      <vt:lpstr>Tabelas-verdade - Exercícios</vt:lpstr>
      <vt:lpstr>Tabelas-verdade - Exercícios</vt:lpstr>
      <vt:lpstr>Tabelas-verdade - Exercícios</vt:lpstr>
      <vt:lpstr>Tabelas-verdade - Exercícios</vt:lpstr>
      <vt:lpstr>Tabelas-verdade - Exercícios</vt:lpstr>
      <vt:lpstr>Vamos criar alguns algoritmos:</vt:lpstr>
      <vt:lpstr>Atividade para hoje.</vt:lpstr>
      <vt:lpstr>Atividade para hoje.</vt:lpstr>
      <vt:lpstr>Atividade para hoje.</vt:lpstr>
      <vt:lpstr>Atividade para AutoEstudo: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keywords>Frijan</cp:keywords>
  <cp:lastModifiedBy>Anthony Samuel Sobral De Freitas</cp:lastModifiedBy>
  <cp:revision>168</cp:revision>
  <dcterms:created xsi:type="dcterms:W3CDTF">2018-05-19T21:17:34Z</dcterms:created>
  <dcterms:modified xsi:type="dcterms:W3CDTF">2024-01-17T20:14:38Z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2024-01-17T20:14:29Z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5b9fa0da-6846-4dbd-9192-2763facfdc04</vt:lpwstr>
  </property>
  <property fmtid="{D5CDD505-2E9C-101B-9397-08002B2CF9AE}" pid="8" name="MSIP_Label_5c88f678-0b6e-4995-8ab3-bcc8062be905_ContentBits">
    <vt:lpwstr>0</vt:lpwstr>
  </property>
</Properties>
</file>