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3" r:id="rId3"/>
    <p:sldId id="274" r:id="rId4"/>
    <p:sldId id="304" r:id="rId5"/>
    <p:sldId id="305" r:id="rId6"/>
    <p:sldId id="326" r:id="rId7"/>
    <p:sldId id="327" r:id="rId8"/>
    <p:sldId id="328" r:id="rId9"/>
    <p:sldId id="331" r:id="rId10"/>
    <p:sldId id="332" r:id="rId11"/>
    <p:sldId id="333" r:id="rId12"/>
    <p:sldId id="334" r:id="rId13"/>
    <p:sldId id="335" r:id="rId14"/>
    <p:sldId id="336" r:id="rId15"/>
    <p:sldId id="325" r:id="rId16"/>
    <p:sldId id="323" r:id="rId17"/>
    <p:sldId id="306" r:id="rId18"/>
    <p:sldId id="324" r:id="rId19"/>
    <p:sldId id="337" r:id="rId20"/>
    <p:sldId id="319" r:id="rId21"/>
    <p:sldId id="322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02/01/2024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02/01/2024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02/01/2024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02/01/2024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02/01/2024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02/01/2024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02/01/2024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uportemeusenai@senaicni.com.b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salves@firjan.com.br" TargetMode="External"/><Relationship Id="rId5" Type="http://schemas.openxmlformats.org/officeDocument/2006/relationships/hyperlink" Target="mailto:nslima@firjan.com.br" TargetMode="External"/><Relationship Id="rId4" Type="http://schemas.openxmlformats.org/officeDocument/2006/relationships/hyperlink" Target="mailto:mrgrodrigues@firjan.com.b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myfreitas.github.io/portfolioSite/curricu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freitas@docente.senai.b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Desenvolvedor </a:t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02/01/2024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Anthony Freitas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3" y="942590"/>
            <a:ext cx="8597299" cy="530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8" b="13907"/>
          <a:stretch/>
        </p:blipFill>
        <p:spPr bwMode="auto">
          <a:xfrm>
            <a:off x="421203" y="1223319"/>
            <a:ext cx="8931069" cy="114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8" y="2406479"/>
            <a:ext cx="8734385" cy="397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5" y="1173891"/>
            <a:ext cx="9235989" cy="534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57" y="2810569"/>
            <a:ext cx="7858178" cy="302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" y="1366206"/>
            <a:ext cx="10285349" cy="108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90" y="1134504"/>
            <a:ext cx="10005569" cy="317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" y="5206475"/>
            <a:ext cx="4938589" cy="45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23" y="4183894"/>
            <a:ext cx="4705398" cy="267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Classroo</a:t>
            </a:r>
            <a:r>
              <a:rPr lang="pt-BR" b="1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</a:t>
            </a:r>
            <a:endParaRPr lang="pt-BR" b="1" i="0" dirty="0">
              <a:solidFill>
                <a:srgbClr val="09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2" y="1497495"/>
            <a:ext cx="10156709" cy="1789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MURAL:</a:t>
            </a:r>
          </a:p>
          <a:p>
            <a:pPr marL="0" indent="0">
              <a:buNone/>
            </a:pPr>
            <a:endParaRPr lang="pt-BR" b="1" dirty="0"/>
          </a:p>
          <a:p>
            <a:pPr algn="just"/>
            <a:r>
              <a:rPr lang="pt-BR" dirty="0"/>
              <a:t>Na parte superior, você tem um ‘menu’ com Mural, Atividades, Pessoas e Notas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39" y="1490315"/>
            <a:ext cx="5561669" cy="86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6" y="3527984"/>
            <a:ext cx="1959251" cy="151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120348" y="3560863"/>
            <a:ext cx="841297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primeira informação que você vê no mural abaixo do título é um link para o MEET para participar da aula (a aula é ao vivo – não é gravada.)</a:t>
            </a:r>
          </a:p>
          <a:p>
            <a:pPr algn="just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42576" y="5222856"/>
            <a:ext cx="98996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Também encontra logo abaixo o código da turma, caso entre pelo </a:t>
            </a:r>
            <a:r>
              <a:rPr lang="pt-BR" sz="2800" dirty="0" err="1"/>
              <a:t>meet</a:t>
            </a:r>
            <a:r>
              <a:rPr lang="pt-BR" sz="2800" dirty="0"/>
              <a:t> através de outro dispositivo e precise do código da sala.</a:t>
            </a:r>
          </a:p>
        </p:txBody>
      </p:sp>
    </p:spTree>
    <p:extLst>
      <p:ext uri="{BB962C8B-B14F-4D97-AF65-F5344CB8AC3E}">
        <p14:creationId xmlns:p14="http://schemas.microsoft.com/office/powerpoint/2010/main" val="414984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Classroo</a:t>
            </a:r>
            <a:r>
              <a:rPr lang="pt-BR" b="1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</a:t>
            </a:r>
            <a:endParaRPr lang="pt-BR" b="1" i="0" dirty="0">
              <a:solidFill>
                <a:srgbClr val="09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2" y="1497495"/>
            <a:ext cx="6453807" cy="140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MURAL: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1656" y="2251442"/>
            <a:ext cx="80419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Abaixo aparecem as Próximas atividades que tem para entrega.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76286" y="3813150"/>
            <a:ext cx="9634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 lado esquerdo você encontra os recados dos professores e pode interagir com os colegas.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74" y="1999698"/>
            <a:ext cx="2125131" cy="166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70" y="4762398"/>
            <a:ext cx="69643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41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79" y="145774"/>
            <a:ext cx="11124121" cy="1134097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404730"/>
            <a:ext cx="10495722" cy="5247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Nessa área você encontra todas as atividades postadas. Sejam apostilas, exercícios de fixação, links para </a:t>
            </a:r>
            <a:r>
              <a:rPr lang="pt-BR" b="1" dirty="0" err="1"/>
              <a:t>Auto-Estudo</a:t>
            </a:r>
            <a:r>
              <a:rPr lang="pt-BR" b="1" dirty="0"/>
              <a:t> e avaliações.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Esta área está </a:t>
            </a:r>
          </a:p>
          <a:p>
            <a:pPr marL="0" indent="0">
              <a:buNone/>
            </a:pPr>
            <a:r>
              <a:rPr lang="pt-BR" b="1" dirty="0"/>
              <a:t>dividida </a:t>
            </a:r>
          </a:p>
          <a:p>
            <a:pPr marL="0" indent="0">
              <a:buNone/>
            </a:pPr>
            <a:r>
              <a:rPr lang="pt-BR" b="1" dirty="0"/>
              <a:t>por temas: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20" y="2358885"/>
            <a:ext cx="7951728" cy="439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66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 de acesso na plataforma ou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Classroom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637457"/>
            <a:ext cx="10031896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1258888" algn="l"/>
              </a:tabLst>
            </a:pPr>
            <a:r>
              <a:rPr lang="pt-BR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Tire </a:t>
            </a:r>
            <a:r>
              <a:rPr lang="pt-BR" sz="4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</a:t>
            </a:r>
            <a:r>
              <a:rPr lang="pt-BR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 erro e envie para: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3"/>
            </a:endParaRP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suportemeusenai@senaicni.com.br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 cópia para 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mrgrodrigues@firjan.com.br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nslima@firjan.com.br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 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/>
              </a:rPr>
              <a:t>asalves@firjan.com.br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i="1" dirty="0"/>
              <a:t>Agradecemos pela atenção e desejamos a todos um ótimo aprendizado!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7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 Aulas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938057"/>
            <a:ext cx="10031896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1258888" algn="l"/>
              </a:tabLst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curso de Desenvolvedor Front-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é dividido em 4 Unidades Curriculares e um Projeto Final:</a:t>
            </a:r>
          </a:p>
          <a:p>
            <a:pPr algn="ctr">
              <a:tabLst>
                <a:tab pos="1258888" algn="l"/>
              </a:tabLst>
            </a:pP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 (orientações básicas de TI)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Lógica de Programação (Algoritmos, Fluxogramas, Operadores)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Essencial (HTML,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Desenvolvimento Web (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 Frameworks)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Integração das Unidades Curriculares (Projeto Final)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8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89" y="1644909"/>
            <a:ext cx="9522041" cy="4243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Instrutor: Anthony Samuel Freitas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Engenheiro de Software</a:t>
            </a:r>
          </a:p>
          <a:p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Quality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Assurance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Designer de UI/UX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bit.ly/</a:t>
            </a:r>
            <a:r>
              <a:rPr lang="pt-BR" dirty="0" err="1">
                <a:hlinkClick r:id="rId3"/>
              </a:rPr>
              <a:t>curriculo_anthony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55" y="1582737"/>
            <a:ext cx="20478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AutoEstudo</a:t>
            </a: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825625"/>
            <a:ext cx="993805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Acessar o </a:t>
            </a:r>
            <a:r>
              <a:rPr lang="pt-BR" dirty="0" err="1"/>
              <a:t>Classroom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Ler o Material deixado na plataforma.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Todo material de aula será colocado até 18h para que o aluno utilize no momento do </a:t>
            </a:r>
            <a:r>
              <a:rPr lang="pt-BR" dirty="0" err="1"/>
              <a:t>AutoEstudo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Exercícios para auto estudo serão corrigidos em aula e valerão nota.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5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Próxima Aula: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1825625"/>
            <a:ext cx="98169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Introdução a Tecnologia da Informação</a:t>
            </a:r>
          </a:p>
          <a:p>
            <a:r>
              <a:rPr lang="pt-BR" dirty="0"/>
              <a:t>Primeiros Exercícios</a:t>
            </a:r>
          </a:p>
          <a:p>
            <a:r>
              <a:rPr lang="pt-BR" dirty="0"/>
              <a:t>Tira dúvidas.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8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345909"/>
            <a:ext cx="10031896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anthony.freitas@docente.senai.br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i="1" dirty="0"/>
              <a:t>"Meu trabalho é criar sites bonitos, eficientes e bem projetados.</a:t>
            </a:r>
            <a:br>
              <a:rPr lang="pt-BR" sz="2400" dirty="0"/>
            </a:br>
            <a:r>
              <a:rPr lang="pt-BR" sz="2400" i="1" dirty="0"/>
              <a:t>"Não é sobre fazer projetos, é sobre realizar sonhos."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32603"/>
            <a:ext cx="10515600" cy="1325563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EAD</a:t>
            </a:r>
            <a:endParaRPr lang="pt-BR" b="1" i="0" dirty="0">
              <a:solidFill>
                <a:srgbClr val="09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86" y="1437999"/>
            <a:ext cx="9522041" cy="1991001"/>
          </a:xfrm>
        </p:spPr>
        <p:txBody>
          <a:bodyPr>
            <a:normAutofit/>
          </a:bodyPr>
          <a:lstStyle/>
          <a:p>
            <a:r>
              <a:rPr lang="pt-BR" b="1" dirty="0"/>
              <a:t>As aulas EAD serão divididas em Aulas Síncronas, que acontecerão de Segunda a Sexta no horário de </a:t>
            </a:r>
            <a:r>
              <a:rPr lang="pt-BR" b="1" dirty="0">
                <a:solidFill>
                  <a:srgbClr val="FF0000"/>
                </a:solidFill>
              </a:rPr>
              <a:t>18h às 20h</a:t>
            </a:r>
          </a:p>
          <a:p>
            <a:r>
              <a:rPr lang="pt-BR" b="1" dirty="0"/>
              <a:t>O restante do tempo será complementado com horas </a:t>
            </a:r>
            <a:r>
              <a:rPr lang="pt-BR" b="1" u="sng" dirty="0"/>
              <a:t>de </a:t>
            </a:r>
            <a:r>
              <a:rPr lang="pt-BR" b="1" u="sng" dirty="0" err="1"/>
              <a:t>Auto-Estudo</a:t>
            </a:r>
            <a:r>
              <a:rPr lang="pt-BR" b="1" u="sng" dirty="0"/>
              <a:t> (horário sugerido: </a:t>
            </a:r>
            <a:r>
              <a:rPr lang="pt-BR" b="1" u="sng" dirty="0">
                <a:solidFill>
                  <a:srgbClr val="FF0000"/>
                </a:solidFill>
              </a:rPr>
              <a:t>20h às 22h</a:t>
            </a:r>
            <a:r>
              <a:rPr lang="pt-BR" b="1" u="sng" dirty="0"/>
              <a:t>)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QUIZ] Teste de Lógica de Programação e Algoritm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3" y="3750364"/>
            <a:ext cx="10533321" cy="26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4" y="113334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Plataformas utilizadas pelo SENAI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38" y="1166191"/>
            <a:ext cx="7378503" cy="5565913"/>
          </a:xfrm>
        </p:spPr>
        <p:txBody>
          <a:bodyPr>
            <a:normAutofit lnSpcReduction="10000"/>
          </a:bodyPr>
          <a:lstStyle/>
          <a:p>
            <a:pPr algn="just"/>
            <a:endParaRPr lang="pt-BR" sz="1900" dirty="0"/>
          </a:p>
          <a:p>
            <a:pPr marL="0" indent="0" algn="just">
              <a:buNone/>
            </a:pPr>
            <a:r>
              <a:rPr lang="pt-BR" b="1" dirty="0"/>
              <a:t>MEU SENAI: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Nele você encontrará sua agenda de aulas, exercícios e avaliações para entregar. </a:t>
            </a:r>
          </a:p>
          <a:p>
            <a:pPr algn="just"/>
            <a:r>
              <a:rPr lang="pt-BR" dirty="0"/>
              <a:t>Estante Virtual</a:t>
            </a:r>
          </a:p>
          <a:p>
            <a:pPr algn="just"/>
            <a:r>
              <a:rPr lang="pt-BR" dirty="0"/>
              <a:t>Aplicativos</a:t>
            </a:r>
          </a:p>
          <a:p>
            <a:pPr algn="just"/>
            <a:endParaRPr lang="pt-BR" sz="1900" dirty="0"/>
          </a:p>
          <a:p>
            <a:pPr marL="0" indent="0" algn="just">
              <a:buNone/>
            </a:pPr>
            <a:r>
              <a:rPr lang="pt-BR" b="1" dirty="0"/>
              <a:t>GOOGLE CLASSROOM: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Aqui você encontra sua sala de aula</a:t>
            </a:r>
          </a:p>
          <a:p>
            <a:pPr algn="just"/>
            <a:r>
              <a:rPr lang="pt-BR" dirty="0"/>
              <a:t>Mural de Avisos</a:t>
            </a:r>
          </a:p>
          <a:p>
            <a:pPr algn="just"/>
            <a:r>
              <a:rPr lang="pt-BR" dirty="0"/>
              <a:t>Atividades</a:t>
            </a:r>
          </a:p>
          <a:p>
            <a:pPr algn="just"/>
            <a:r>
              <a:rPr lang="pt-BR" dirty="0"/>
              <a:t>Notas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2448339"/>
            <a:ext cx="25241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0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2" y="1290498"/>
            <a:ext cx="9899465" cy="464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1150938"/>
            <a:ext cx="8611566" cy="518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1" y="1074117"/>
            <a:ext cx="8268464" cy="52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2" y="1239433"/>
            <a:ext cx="8488018" cy="509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02/01/2024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4" y="1194616"/>
            <a:ext cx="9998789" cy="469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2460</TotalTime>
  <Words>533</Words>
  <Application>Microsoft Office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Inter</vt:lpstr>
      <vt:lpstr>Tema do Office</vt:lpstr>
      <vt:lpstr>Desenvolvedor  Front-End</vt:lpstr>
      <vt:lpstr>Front-End</vt:lpstr>
      <vt:lpstr>EAD</vt:lpstr>
      <vt:lpstr>Plataformas utilizadas pelo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Classroom</vt:lpstr>
      <vt:lpstr>Classroom</vt:lpstr>
      <vt:lpstr>ATIVIDADES</vt:lpstr>
      <vt:lpstr>Problemas de acesso na plataforma ou Classroom:</vt:lpstr>
      <vt:lpstr>Cronograma de Aulas</vt:lpstr>
      <vt:lpstr>Atividade para AutoEstudo:</vt:lpstr>
      <vt:lpstr>Próxima Aula: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keywords>Frijan</cp:keywords>
  <cp:lastModifiedBy>Anthony Samuel Sobral De Freitas</cp:lastModifiedBy>
  <cp:revision>174</cp:revision>
  <dcterms:created xsi:type="dcterms:W3CDTF">2018-05-19T21:17:34Z</dcterms:created>
  <dcterms:modified xsi:type="dcterms:W3CDTF">2024-01-02T23:20:25Z</dcterms:modified>
</cp:coreProperties>
</file>