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73" r:id="rId3"/>
    <p:sldId id="306" r:id="rId4"/>
    <p:sldId id="321" r:id="rId5"/>
    <p:sldId id="322" r:id="rId6"/>
    <p:sldId id="307" r:id="rId7"/>
    <p:sldId id="308" r:id="rId8"/>
    <p:sldId id="323" r:id="rId9"/>
    <p:sldId id="324" r:id="rId10"/>
    <p:sldId id="325" r:id="rId11"/>
    <p:sldId id="326" r:id="rId12"/>
    <p:sldId id="328" r:id="rId13"/>
    <p:sldId id="329" r:id="rId14"/>
    <p:sldId id="327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274" r:id="rId28"/>
    <p:sldId id="301" r:id="rId29"/>
    <p:sldId id="27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7074" autoAdjust="0"/>
  </p:normalViewPr>
  <p:slideViewPr>
    <p:cSldViewPr snapToGrid="0">
      <p:cViewPr varScale="1">
        <p:scale>
          <a:sx n="99" d="100"/>
          <a:sy n="99" d="100"/>
        </p:scale>
        <p:origin x="1626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656C5-8B10-4C9C-B4F7-9047025D038A}" type="datetimeFigureOut">
              <a:rPr lang="pt-BR" smtClean="0"/>
              <a:t>05/01/2024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64260-648A-45CE-B369-FCB4F2BC5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00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64260-648A-45CE-B369-FCB4F2BC597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827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754C-BC06-472B-A9EC-EDB9DEF68D09}" type="datetime1">
              <a:rPr lang="pt-BR" smtClean="0"/>
              <a:t>05/01/2024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83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ADD8-BAD5-4A09-9ED2-311D3969915A}" type="datetime1">
              <a:rPr lang="pt-BR" smtClean="0"/>
              <a:t>05/01/2024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73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0653-315A-49F3-997F-6497137D177B}" type="datetime1">
              <a:rPr lang="pt-BR" smtClean="0"/>
              <a:t>05/01/2024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67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237A-926A-43FC-AF80-0DCB362AC4F7}" type="datetime1">
              <a:rPr lang="pt-BR" smtClean="0"/>
              <a:t>05/01/2024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03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CE0-C032-4E76-A8F6-471C6AEC4648}" type="datetime1">
              <a:rPr lang="pt-BR" smtClean="0"/>
              <a:t>05/01/2024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57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1CDA-4A9C-4D1E-A665-4DBC4EFB6324}" type="datetime1">
              <a:rPr lang="pt-BR" smtClean="0"/>
              <a:t>05/01/2024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58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4780-B3D8-4FC7-9713-4A3261343FB9}" type="datetime1">
              <a:rPr lang="pt-BR" smtClean="0"/>
              <a:t>05/01/2024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55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5B63-1268-4B9D-8E5E-B5DA1FE0A658}" type="datetime1">
              <a:rPr lang="pt-BR" smtClean="0"/>
              <a:t>05/01/2024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48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D2F2-56B9-48A9-96AA-6FD562162A4E}" type="datetime1">
              <a:rPr lang="pt-BR" smtClean="0"/>
              <a:t>05/01/2024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074725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B833-5AA4-4D28-81C8-7F370618B3C5}" type="datetime1">
              <a:rPr lang="pt-BR" smtClean="0"/>
              <a:t>05/01/2024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0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CB59-4BD3-46CD-B7E3-5025DF5EDDCD}" type="datetime1">
              <a:rPr lang="pt-BR" smtClean="0"/>
              <a:t>05/01/2024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5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D2F2-56B9-48A9-96AA-6FD562162A4E}" type="datetime1">
              <a:rPr lang="pt-BR" smtClean="0"/>
              <a:t>05/01/2024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86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CA758-DBAC-4693-8841-764A6970A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4211" y="1748591"/>
            <a:ext cx="7772400" cy="174643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Desenvolvimento de Front-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AF3F48-DBDF-4540-BA40-A88F3C3B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F644-0581-4E1A-8AF1-D8C701A8C6A1}" type="datetime1">
              <a:rPr lang="pt-BR" smtClean="0">
                <a:solidFill>
                  <a:schemeClr val="bg1"/>
                </a:solidFill>
              </a:rPr>
              <a:t>05/01/2024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483033C-9319-4876-90EC-E420AB0901A3}"/>
              </a:ext>
            </a:extLst>
          </p:cNvPr>
          <p:cNvSpPr txBox="1"/>
          <p:nvPr/>
        </p:nvSpPr>
        <p:spPr>
          <a:xfrm>
            <a:off x="9139328" y="3741939"/>
            <a:ext cx="208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Anthony Freitas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87A442DD-789D-4DCF-A624-CCA996670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92577"/>
            <a:ext cx="2984558" cy="230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LOGO_SENAI_BRANCO.png">
            <a:extLst>
              <a:ext uri="{FF2B5EF4-FFF2-40B4-BE49-F238E27FC236}">
                <a16:creationId xmlns:a16="http://schemas.microsoft.com/office/drawing/2014/main" id="{2B35EAD0-FBC3-487A-8E73-DA0EB43EDE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936" y="5594033"/>
            <a:ext cx="1592128" cy="69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70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05/01/2024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10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8" y="1"/>
            <a:ext cx="10515600" cy="884902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rgbClr val="093366"/>
                </a:solidFill>
                <a:latin typeface="Inter"/>
              </a:rPr>
              <a:t>Adicionando arquivos:</a:t>
            </a:r>
            <a:endParaRPr lang="pt-BR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7800" y="6350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É recomendado criar uma descrição todas as vezes que adicionar seus arquivos.</a:t>
            </a:r>
          </a:p>
          <a:p>
            <a:r>
              <a:rPr lang="pt-BR" dirty="0"/>
              <a:t>	No primeiro upload, geralmente escrevemos “PRIMEIRO COMMIT”</a:t>
            </a:r>
          </a:p>
          <a:p>
            <a:r>
              <a:rPr lang="pt-BR" dirty="0"/>
              <a:t>	Na sequência, deverá clicar em ‘</a:t>
            </a:r>
            <a:r>
              <a:rPr lang="pt-BR" dirty="0" err="1"/>
              <a:t>commit</a:t>
            </a:r>
            <a:r>
              <a:rPr lang="pt-BR" dirty="0"/>
              <a:t> </a:t>
            </a:r>
            <a:r>
              <a:rPr lang="pt-BR" dirty="0" err="1"/>
              <a:t>changes</a:t>
            </a:r>
            <a:r>
              <a:rPr lang="pt-BR" dirty="0"/>
              <a:t>’ para que os arquivos sejam salvos em seu repositório.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0176"/>
            <a:ext cx="10058400" cy="46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05/01/2024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11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8" y="1"/>
            <a:ext cx="10515600" cy="884902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rgbClr val="093366"/>
                </a:solidFill>
                <a:latin typeface="Inter"/>
              </a:rPr>
              <a:t>Adicionando arquivos:</a:t>
            </a:r>
            <a:endParaRPr lang="pt-BR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7800" y="635000"/>
            <a:ext cx="1034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Os arquivos serão adicionados na pasta.</a:t>
            </a:r>
          </a:p>
          <a:p>
            <a:r>
              <a:rPr lang="pt-BR" dirty="0"/>
              <a:t>	Caso você tenha um arquivo chamado ‘index.html’ o repositório reconhece este arquivo como a página inicial do seu site.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57"/>
          <a:stretch/>
        </p:blipFill>
        <p:spPr>
          <a:xfrm>
            <a:off x="635000" y="2018893"/>
            <a:ext cx="9042400" cy="504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91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05/01/2024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12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8" y="1"/>
            <a:ext cx="10515600" cy="884902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rgbClr val="093366"/>
                </a:solidFill>
                <a:latin typeface="Inter"/>
              </a:rPr>
              <a:t>Alterando Arquivos</a:t>
            </a:r>
            <a:endParaRPr lang="pt-BR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7800" y="635000"/>
            <a:ext cx="1034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Caso sinta necessidade de uma pequena mudança no seu arquivo, não precisa fazer upload dele inteiro. Pode somente alterar a parte que deseja com a edição de páginas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30" y="1716020"/>
            <a:ext cx="10058400" cy="460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52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05/01/2024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13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30" y="1572091"/>
            <a:ext cx="10058400" cy="460487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77800" y="635000"/>
            <a:ext cx="1034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Após fazer as alterações necessárias, você precisa salvar o arquivo. Para isso, basta clicar em “</a:t>
            </a:r>
            <a:r>
              <a:rPr lang="pt-BR" dirty="0" err="1"/>
              <a:t>Commit</a:t>
            </a:r>
            <a:r>
              <a:rPr lang="pt-BR" dirty="0"/>
              <a:t> </a:t>
            </a:r>
            <a:r>
              <a:rPr lang="pt-BR" dirty="0" err="1"/>
              <a:t>changes</a:t>
            </a:r>
            <a:r>
              <a:rPr lang="pt-BR" dirty="0"/>
              <a:t>” que ele abrirá uma caixa de diálogo onde você vai informar as alterações efetuadas e efetivamente clicar em salvar as mudanças. Não esqueça de atualizar a página com F5 após o </a:t>
            </a:r>
            <a:r>
              <a:rPr lang="pt-BR" dirty="0" err="1"/>
              <a:t>commit</a:t>
            </a:r>
            <a:r>
              <a:rPr lang="pt-BR" dirty="0"/>
              <a:t>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 txBox="1">
            <a:spLocks/>
          </p:cNvSpPr>
          <p:nvPr/>
        </p:nvSpPr>
        <p:spPr>
          <a:xfrm>
            <a:off x="23608" y="1"/>
            <a:ext cx="10515600" cy="884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>
                <a:solidFill>
                  <a:srgbClr val="093366"/>
                </a:solidFill>
                <a:latin typeface="Inter"/>
              </a:rPr>
              <a:t>Alterando Arquivos</a:t>
            </a:r>
            <a:endParaRPr lang="pt-BR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8553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05/01/2024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14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8" y="1"/>
            <a:ext cx="10515600" cy="884902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rgbClr val="093366"/>
                </a:solidFill>
                <a:latin typeface="Inter"/>
              </a:rPr>
              <a:t>Publicando sua página:</a:t>
            </a:r>
            <a:endParaRPr lang="pt-BR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7800" y="635000"/>
            <a:ext cx="1034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Os arquivos serão adicionados na pasta.</a:t>
            </a:r>
          </a:p>
          <a:p>
            <a:r>
              <a:rPr lang="pt-BR" dirty="0"/>
              <a:t>	Caso você tenha um arquivo chamado ‘index.html’ o repositório reconhece este arquivo como a página inicial do seu site.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520"/>
            <a:ext cx="10058400" cy="460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90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05/01/2024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15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15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05/01/2024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16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156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05/01/2024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17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156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05/01/2024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18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156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05/01/2024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19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15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93366"/>
                </a:solidFill>
                <a:latin typeface="Inter"/>
              </a:rPr>
              <a:t>Front-</a:t>
            </a:r>
            <a:r>
              <a:rPr lang="pt-BR" b="1" dirty="0" err="1">
                <a:solidFill>
                  <a:srgbClr val="093366"/>
                </a:solidFill>
                <a:latin typeface="Inter"/>
              </a:rPr>
              <a:t>End</a:t>
            </a:r>
            <a:r>
              <a:rPr lang="pt-BR" b="1" dirty="0">
                <a:solidFill>
                  <a:srgbClr val="093366"/>
                </a:solidFill>
                <a:latin typeface="Inter"/>
              </a:rPr>
              <a:t> - Tutorial </a:t>
            </a:r>
            <a:r>
              <a:rPr lang="pt-BR" b="1" dirty="0" err="1">
                <a:solidFill>
                  <a:srgbClr val="093366"/>
                </a:solidFill>
                <a:latin typeface="Inter"/>
              </a:rPr>
              <a:t>GitHub</a:t>
            </a:r>
            <a:r>
              <a:rPr lang="pt-BR" b="1" dirty="0">
                <a:solidFill>
                  <a:srgbClr val="093366"/>
                </a:solidFill>
                <a:latin typeface="Inter"/>
              </a:rPr>
              <a:t> </a:t>
            </a:r>
            <a:r>
              <a:rPr lang="pt-BR" b="1" dirty="0" err="1">
                <a:solidFill>
                  <a:srgbClr val="093366"/>
                </a:solidFill>
                <a:latin typeface="Inter"/>
              </a:rPr>
              <a:t>Pages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2468079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Instrutor: Anthony Samuel Freitas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anthony.freitas@docente.senai.br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05/01/2024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48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05/01/2024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20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156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05/01/2024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21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156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05/01/2024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22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156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05/01/2024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23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156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05/01/2024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24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156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05/01/2024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25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156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05/01/2024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26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156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/>
                <a:latin typeface="Inter"/>
              </a:rPr>
              <a:t>Tutorial </a:t>
            </a:r>
            <a:r>
              <a:rPr lang="pt-BR" b="1" i="0" dirty="0" err="1">
                <a:solidFill>
                  <a:srgbClr val="093366"/>
                </a:solidFill>
                <a:effectLst/>
                <a:latin typeface="Inter"/>
              </a:rPr>
              <a:t>GitHub</a:t>
            </a:r>
            <a:r>
              <a:rPr lang="pt-BR" b="1" i="0" dirty="0">
                <a:solidFill>
                  <a:srgbClr val="093366"/>
                </a:solidFill>
                <a:effectLst/>
                <a:latin typeface="Inter"/>
              </a:rPr>
              <a:t> </a:t>
            </a:r>
            <a:r>
              <a:rPr lang="pt-BR" b="1" i="0" dirty="0" err="1">
                <a:solidFill>
                  <a:srgbClr val="093366"/>
                </a:solidFill>
                <a:effectLst/>
                <a:latin typeface="Inter"/>
              </a:rPr>
              <a:t>Pages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41974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dirty="0"/>
              <a:t>Introdução: Criando um documento HTML</a:t>
            </a:r>
            <a:endParaRPr lang="pt-BR" dirty="0"/>
          </a:p>
          <a:p>
            <a:pPr algn="just"/>
            <a:r>
              <a:rPr lang="pt-BR" dirty="0"/>
              <a:t>Menu Iniciar &gt; Programas &gt; Acessórios &gt; Bloco de notas;</a:t>
            </a:r>
          </a:p>
          <a:p>
            <a:pPr algn="just"/>
            <a:r>
              <a:rPr lang="pt-BR" dirty="0"/>
              <a:t>No Bloco de notas: Arquivo &gt; Salvar como...;</a:t>
            </a:r>
          </a:p>
          <a:p>
            <a:pPr algn="just"/>
            <a:r>
              <a:rPr lang="pt-BR" dirty="0"/>
              <a:t>Alterar o tipo de arquivo para: Todos os arquivos;</a:t>
            </a:r>
          </a:p>
          <a:p>
            <a:pPr algn="just"/>
            <a:r>
              <a:rPr lang="pt-BR" dirty="0"/>
              <a:t>Salvar o arquivo com extensão .</a:t>
            </a:r>
            <a:r>
              <a:rPr lang="pt-BR" dirty="0" err="1"/>
              <a:t>html</a:t>
            </a:r>
            <a:r>
              <a:rPr lang="pt-BR" dirty="0"/>
              <a:t>;</a:t>
            </a:r>
          </a:p>
          <a:p>
            <a:pPr marL="0" indent="0" algn="just">
              <a:buNone/>
            </a:pPr>
            <a:endParaRPr lang="pt-BR" b="1" u="sng" dirty="0"/>
          </a:p>
          <a:p>
            <a:pPr marL="0" indent="0" algn="just">
              <a:buNone/>
            </a:pPr>
            <a:r>
              <a:rPr lang="pt-BR" b="1" u="sng" dirty="0"/>
              <a:t>Programas sugeridos para edição HTML:</a:t>
            </a:r>
          </a:p>
          <a:p>
            <a:pPr marL="0" indent="0" algn="just">
              <a:buNone/>
            </a:pPr>
            <a:r>
              <a:rPr lang="pt-BR" b="1" dirty="0" err="1"/>
              <a:t>Notepad</a:t>
            </a:r>
            <a:r>
              <a:rPr lang="pt-BR" b="1" dirty="0"/>
              <a:t>++  / </a:t>
            </a:r>
            <a:r>
              <a:rPr lang="pt-BR" b="1" dirty="0" err="1"/>
              <a:t>VSCode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05/01/2024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27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2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35" y="347179"/>
            <a:ext cx="10515600" cy="1325563"/>
          </a:xfrm>
        </p:spPr>
        <p:txBody>
          <a:bodyPr>
            <a:normAutofit/>
          </a:bodyPr>
          <a:lstStyle/>
          <a:p>
            <a:r>
              <a:rPr lang="pt-B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05/01/2024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28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162339" y="2597426"/>
            <a:ext cx="10515600" cy="2585624"/>
          </a:xfrm>
        </p:spPr>
        <p:txBody>
          <a:bodyPr>
            <a:normAutofit/>
          </a:bodyPr>
          <a:lstStyle/>
          <a:p>
            <a:pPr marL="0" indent="0" algn="ctr" defTabSz="901700">
              <a:buNone/>
            </a:pPr>
            <a:r>
              <a:rPr lang="pt-BR" sz="3200" dirty="0"/>
              <a:t>EM BREVE!</a:t>
            </a:r>
          </a:p>
          <a:p>
            <a:pPr marL="0" indent="0" algn="ctr" defTabSz="901700">
              <a:buNone/>
            </a:pPr>
            <a:r>
              <a:rPr lang="pt-BR" sz="3200" dirty="0"/>
              <a:t>Próximas aulas</a:t>
            </a:r>
          </a:p>
        </p:txBody>
      </p:sp>
    </p:spTree>
    <p:extLst>
      <p:ext uri="{BB962C8B-B14F-4D97-AF65-F5344CB8AC3E}">
        <p14:creationId xmlns:p14="http://schemas.microsoft.com/office/powerpoint/2010/main" val="1546966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8F02806-180F-4715-BED4-260EDF29E9A3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" descr="LOGO_SENAI_BRANCO.png">
            <a:extLst>
              <a:ext uri="{FF2B5EF4-FFF2-40B4-BE49-F238E27FC236}">
                <a16:creationId xmlns:a16="http://schemas.microsoft.com/office/drawing/2014/main" id="{0F2AB8F5-43FB-4862-8EFE-92000C3740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C3684B-3998-49AB-B7E4-11FC681E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Perguntas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80AABB-8BA2-4BB4-9978-C51BA090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40B1-9A24-41CA-A711-89DE95822086}" type="datetime1">
              <a:rPr lang="pt-BR" smtClean="0">
                <a:solidFill>
                  <a:schemeClr val="tx1"/>
                </a:solidFill>
              </a:rPr>
              <a:t>05/01/2024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641633-4392-422E-B3EF-ADF9353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29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F5D1323-6C22-45EF-A560-0A343DC33950}"/>
              </a:ext>
            </a:extLst>
          </p:cNvPr>
          <p:cNvSpPr/>
          <p:nvPr/>
        </p:nvSpPr>
        <p:spPr>
          <a:xfrm>
            <a:off x="1390835" y="1942257"/>
            <a:ext cx="7625918" cy="36009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8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  <a:p>
            <a:pPr algn="ctr"/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anthony.freitas@docente.senai.br </a:t>
            </a: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213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05/01/2024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3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" y="666750"/>
            <a:ext cx="10524460" cy="619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8" y="1"/>
            <a:ext cx="10515600" cy="884902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rgbClr val="093366"/>
                </a:solidFill>
                <a:latin typeface="Inter"/>
              </a:rPr>
              <a:t>Para criar um novo repositório:</a:t>
            </a:r>
            <a:br>
              <a:rPr lang="pt-BR" sz="3200" b="1" dirty="0">
                <a:solidFill>
                  <a:srgbClr val="093366"/>
                </a:solidFill>
                <a:latin typeface="Inter"/>
              </a:rPr>
            </a:br>
            <a:r>
              <a:rPr lang="pt-BR" sz="2200" b="1" dirty="0">
                <a:solidFill>
                  <a:srgbClr val="093366"/>
                </a:solidFill>
                <a:latin typeface="Inter"/>
              </a:rPr>
              <a:t>Clicar em “</a:t>
            </a:r>
            <a:r>
              <a:rPr lang="pt-BR" sz="2200" b="1" dirty="0" err="1">
                <a:solidFill>
                  <a:srgbClr val="093366"/>
                </a:solidFill>
                <a:latin typeface="Inter"/>
              </a:rPr>
              <a:t>Repositories</a:t>
            </a:r>
            <a:r>
              <a:rPr lang="pt-BR" sz="2200" b="1" dirty="0">
                <a:solidFill>
                  <a:srgbClr val="093366"/>
                </a:solidFill>
                <a:latin typeface="Inter"/>
              </a:rPr>
              <a:t>”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756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05/01/2024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4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7" y="681498"/>
            <a:ext cx="10479805" cy="619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8" y="1"/>
            <a:ext cx="10515600" cy="884902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rgbClr val="093366"/>
                </a:solidFill>
                <a:latin typeface="Inter"/>
              </a:rPr>
              <a:t>Para criar um novo repositório:</a:t>
            </a:r>
            <a:br>
              <a:rPr lang="pt-BR" sz="3200" b="1" dirty="0">
                <a:solidFill>
                  <a:srgbClr val="093366"/>
                </a:solidFill>
                <a:latin typeface="Inter"/>
              </a:rPr>
            </a:br>
            <a:r>
              <a:rPr lang="pt-BR" sz="2200" b="1" dirty="0">
                <a:solidFill>
                  <a:srgbClr val="FF0000"/>
                </a:solidFill>
                <a:latin typeface="Inter"/>
              </a:rPr>
              <a:t>Clicar em “NEW”</a:t>
            </a:r>
            <a:endParaRPr lang="pt-BR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140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05/01/2024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5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8" y="1"/>
            <a:ext cx="10515600" cy="884902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rgbClr val="093366"/>
                </a:solidFill>
                <a:latin typeface="Inter"/>
              </a:rPr>
              <a:t>Para criar um novo repositório:</a:t>
            </a:r>
            <a:endParaRPr lang="pt-BR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9013"/>
            <a:ext cx="8412163" cy="586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1"/>
          <p:cNvSpPr/>
          <p:nvPr/>
        </p:nvSpPr>
        <p:spPr>
          <a:xfrm>
            <a:off x="4039025" y="1476375"/>
            <a:ext cx="591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Inter"/>
              </a:rPr>
              <a:t>Escolher um nome de repositório que não exista dentre os seus e que facilite você encontrar de acordo com o que vai adicionar dentro dele.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3705650" y="2898459"/>
            <a:ext cx="7248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Inter"/>
              </a:rPr>
              <a:t>Adicionar uma breve descrição do conteúdo do repositório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607625" y="4260534"/>
            <a:ext cx="7248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Inter"/>
              </a:rPr>
              <a:t>Embora não seja obrigatório, é recomendado adicionar um arquivo readme.md pois nele você poderá colocar uma descrição mais completa do material que está dentro do repositório. Ex. “Página criada no Curso XXX, competências utilizadas: </a:t>
            </a:r>
            <a:r>
              <a:rPr lang="pt-BR" b="1" dirty="0" err="1">
                <a:solidFill>
                  <a:srgbClr val="FF0000"/>
                </a:solidFill>
                <a:latin typeface="Inter"/>
              </a:rPr>
              <a:t>html</a:t>
            </a:r>
            <a:r>
              <a:rPr lang="pt-BR" b="1" dirty="0">
                <a:solidFill>
                  <a:srgbClr val="FF0000"/>
                </a:solidFill>
                <a:latin typeface="Inter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Inter"/>
              </a:rPr>
              <a:t>css</a:t>
            </a:r>
            <a:r>
              <a:rPr lang="pt-BR" b="1" dirty="0">
                <a:solidFill>
                  <a:srgbClr val="FF0000"/>
                </a:solidFill>
                <a:latin typeface="Inter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Inter"/>
              </a:rPr>
              <a:t>javascript</a:t>
            </a:r>
            <a:r>
              <a:rPr lang="pt-BR" b="1" dirty="0">
                <a:solidFill>
                  <a:srgbClr val="FF0000"/>
                </a:solidFill>
                <a:latin typeface="Inter"/>
              </a:rPr>
              <a:t>...”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228725" y="4410075"/>
            <a:ext cx="1171575" cy="2000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905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05/01/2024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6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9778"/>
            <a:ext cx="10474632" cy="480022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77800" y="6350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Uma vez criado o repositório, você precisa adicionar arquivos nele. </a:t>
            </a:r>
          </a:p>
          <a:p>
            <a:r>
              <a:rPr lang="pt-BR" dirty="0"/>
              <a:t>Para isso, deve clicar em:</a:t>
            </a:r>
          </a:p>
          <a:p>
            <a:r>
              <a:rPr lang="pt-BR" dirty="0"/>
              <a:t>	* ‘ADD FILE’</a:t>
            </a:r>
          </a:p>
          <a:p>
            <a:r>
              <a:rPr lang="pt-BR" dirty="0"/>
              <a:t>	* ‘UPLOAD FILES’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8" y="1"/>
            <a:ext cx="10515600" cy="884902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rgbClr val="093366"/>
                </a:solidFill>
                <a:latin typeface="Inter"/>
              </a:rPr>
              <a:t>Adicionando arquivos:</a:t>
            </a:r>
            <a:endParaRPr lang="pt-BR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815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05/01/2024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7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8" y="1"/>
            <a:ext cx="10515600" cy="884902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rgbClr val="093366"/>
                </a:solidFill>
                <a:latin typeface="Inter"/>
              </a:rPr>
              <a:t>Adicionando arquivos:</a:t>
            </a:r>
            <a:endParaRPr lang="pt-BR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1016000"/>
            <a:ext cx="10511760" cy="584200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77800" y="63500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facilitar você pode escolher os arquivos:</a:t>
            </a:r>
          </a:p>
          <a:p>
            <a:r>
              <a:rPr lang="pt-BR" dirty="0"/>
              <a:t>	 “CHOOSE FILES” ou </a:t>
            </a:r>
          </a:p>
          <a:p>
            <a:r>
              <a:rPr lang="pt-BR" dirty="0"/>
              <a:t>	Apenas arrastar pastas e arquivos diretamente para seu repositório</a:t>
            </a:r>
          </a:p>
        </p:txBody>
      </p:sp>
    </p:spTree>
    <p:extLst>
      <p:ext uri="{BB962C8B-B14F-4D97-AF65-F5344CB8AC3E}">
        <p14:creationId xmlns:p14="http://schemas.microsoft.com/office/powerpoint/2010/main" val="239815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05/01/2024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8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8" y="1"/>
            <a:ext cx="10515600" cy="884902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rgbClr val="093366"/>
                </a:solidFill>
                <a:latin typeface="Inter"/>
              </a:rPr>
              <a:t>Adicionando arquivos:</a:t>
            </a:r>
            <a:endParaRPr lang="pt-BR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7800" y="63500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facilitar você pode escolher os arquivos:</a:t>
            </a:r>
          </a:p>
          <a:p>
            <a:r>
              <a:rPr lang="pt-BR" dirty="0"/>
              <a:t>	 “CHOOSE FILES” ou </a:t>
            </a:r>
          </a:p>
          <a:p>
            <a:r>
              <a:rPr lang="pt-BR" dirty="0"/>
              <a:t>	Apenas arrastar pastas e arquivos diretamente para seu repositório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716877"/>
            <a:ext cx="10058400" cy="46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5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05/01/2024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9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8" y="1"/>
            <a:ext cx="10515600" cy="884902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rgbClr val="093366"/>
                </a:solidFill>
                <a:latin typeface="Inter"/>
              </a:rPr>
              <a:t>Adicionando arquivos:</a:t>
            </a:r>
            <a:endParaRPr lang="pt-BR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7800" y="6350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Ao arrastar os arquivos, o </a:t>
            </a:r>
            <a:r>
              <a:rPr lang="pt-BR" dirty="0" err="1"/>
              <a:t>GitHub</a:t>
            </a:r>
            <a:r>
              <a:rPr lang="pt-BR" dirty="0"/>
              <a:t> irá listar todos os arquivos que conseguiu copiar para que você possa conferir.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1030"/>
            <a:ext cx="10058400" cy="46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412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3744</TotalTime>
  <Words>600</Words>
  <Application>Microsoft Office PowerPoint</Application>
  <PresentationFormat>Widescreen</PresentationFormat>
  <Paragraphs>114</Paragraphs>
  <Slides>29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Inter</vt:lpstr>
      <vt:lpstr>Tema do Office</vt:lpstr>
      <vt:lpstr>Desenvolvimento de Front-End</vt:lpstr>
      <vt:lpstr>Front-End - Tutorial GitHub Pages</vt:lpstr>
      <vt:lpstr>Para criar um novo repositório: Clicar em “Repositories”</vt:lpstr>
      <vt:lpstr>Para criar um novo repositório: Clicar em “NEW”</vt:lpstr>
      <vt:lpstr>Para criar um novo repositório:</vt:lpstr>
      <vt:lpstr>Adicionando arquivos:</vt:lpstr>
      <vt:lpstr>Adicionando arquivos:</vt:lpstr>
      <vt:lpstr>Adicionando arquivos:</vt:lpstr>
      <vt:lpstr>Adicionando arquivos:</vt:lpstr>
      <vt:lpstr>Adicionando arquivos:</vt:lpstr>
      <vt:lpstr>Adicionando arquivos:</vt:lpstr>
      <vt:lpstr>Alterando Arquivos</vt:lpstr>
      <vt:lpstr>Apresentação do PowerPoint</vt:lpstr>
      <vt:lpstr>Publicando sua página: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Tutorial GitHub Pages</vt:lpstr>
      <vt:lpstr>s</vt:lpstr>
      <vt:lpstr>Perguntas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Tendências da Tecnologia da Informação</dc:title>
  <dc:creator>Anthony Freitas</dc:creator>
  <cp:lastModifiedBy>Anthony Samuel Sobral De Freitas</cp:lastModifiedBy>
  <cp:revision>177</cp:revision>
  <dcterms:created xsi:type="dcterms:W3CDTF">2018-05-19T21:17:34Z</dcterms:created>
  <dcterms:modified xsi:type="dcterms:W3CDTF">2024-01-05T23:06:11Z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c88f678-0b6e-4995-8ab3-bcc8062be905_Enabled">
    <vt:lpwstr>true</vt:lpwstr>
  </property>
  <property fmtid="{D5CDD505-2E9C-101B-9397-08002B2CF9AE}" pid="3" name="MSIP_Label_5c88f678-0b6e-4995-8ab3-bcc8062be905_SetDate">
    <vt:lpwstr>2024-01-05T23:05:45Z</vt:lpwstr>
  </property>
  <property fmtid="{D5CDD505-2E9C-101B-9397-08002B2CF9AE}" pid="4" name="MSIP_Label_5c88f678-0b6e-4995-8ab3-bcc8062be905_Method">
    <vt:lpwstr>Standard</vt:lpwstr>
  </property>
  <property fmtid="{D5CDD505-2E9C-101B-9397-08002B2CF9AE}" pid="5" name="MSIP_Label_5c88f678-0b6e-4995-8ab3-bcc8062be905_Name">
    <vt:lpwstr>Ostensivo</vt:lpwstr>
  </property>
  <property fmtid="{D5CDD505-2E9C-101B-9397-08002B2CF9AE}" pid="6" name="MSIP_Label_5c88f678-0b6e-4995-8ab3-bcc8062be905_SiteId">
    <vt:lpwstr>d0c698d4-e4ea-4ee9-a79d-f2d7a78399c8</vt:lpwstr>
  </property>
  <property fmtid="{D5CDD505-2E9C-101B-9397-08002B2CF9AE}" pid="7" name="MSIP_Label_5c88f678-0b6e-4995-8ab3-bcc8062be905_ActionId">
    <vt:lpwstr>696c6520-ad17-4f59-b7db-626196904a77</vt:lpwstr>
  </property>
  <property fmtid="{D5CDD505-2E9C-101B-9397-08002B2CF9AE}" pid="8" name="MSIP_Label_5c88f678-0b6e-4995-8ab3-bcc8062be905_ContentBits">
    <vt:lpwstr>0</vt:lpwstr>
  </property>
</Properties>
</file>