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8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">
  <p:cSld name="Capa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1" y="1609039"/>
            <a:ext cx="6422081" cy="41821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/>
          <p:nvPr>
            <p:ph idx="2" type="pic"/>
          </p:nvPr>
        </p:nvSpPr>
        <p:spPr>
          <a:xfrm>
            <a:off x="6667500" y="1"/>
            <a:ext cx="5524499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7" name="Google Shape;77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+ texto + objeto2">
  <p:cSld name="Título + texto + objeto2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1323703" y="1479465"/>
            <a:ext cx="5157787" cy="44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2" name="Google Shape;102;p16"/>
          <p:cNvSpPr txBox="1"/>
          <p:nvPr>
            <p:ph idx="2" type="body"/>
          </p:nvPr>
        </p:nvSpPr>
        <p:spPr>
          <a:xfrm>
            <a:off x="1323703" y="498269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388"/>
              </a:buClr>
              <a:buSzPts val="2800"/>
              <a:buNone/>
              <a:defRPr b="1" sz="2800">
                <a:solidFill>
                  <a:srgbClr val="0053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3" name="Google Shape;103;p16"/>
          <p:cNvSpPr txBox="1"/>
          <p:nvPr>
            <p:ph idx="3" type="body"/>
          </p:nvPr>
        </p:nvSpPr>
        <p:spPr>
          <a:xfrm>
            <a:off x="6681517" y="498269"/>
            <a:ext cx="5171188" cy="5192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4" name="Google Shape;104;p16"/>
          <p:cNvSpPr/>
          <p:nvPr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2">
            <a:alphaModFix/>
          </a:blip>
          <a:srcRect b="0" l="0" r="84913" t="0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>
            <p:ph idx="4" type="body"/>
          </p:nvPr>
        </p:nvSpPr>
        <p:spPr>
          <a:xfrm>
            <a:off x="6694917" y="5782801"/>
            <a:ext cx="5157787" cy="119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700"/>
              <a:buNone/>
              <a:defRPr sz="7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9" name="Google Shape;109;p16"/>
          <p:cNvSpPr txBox="1"/>
          <p:nvPr>
            <p:ph idx="11" type="ftr"/>
          </p:nvPr>
        </p:nvSpPr>
        <p:spPr>
          <a:xfrm>
            <a:off x="1323704" y="6133200"/>
            <a:ext cx="105273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0" name="Google Shape;11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295099" y="890045"/>
            <a:ext cx="1321936" cy="222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+ 2 coluna texto">
  <p:cSld name="Título + 2 coluna texto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1323704" y="498269"/>
            <a:ext cx="10529001" cy="9449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388"/>
              </a:buClr>
              <a:buSzPts val="2800"/>
              <a:buNone/>
              <a:defRPr b="1" sz="2800">
                <a:solidFill>
                  <a:srgbClr val="0053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3" name="Google Shape;113;p17"/>
          <p:cNvSpPr/>
          <p:nvPr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 rotWithShape="1">
          <a:blip r:embed="rId2">
            <a:alphaModFix/>
          </a:blip>
          <a:srcRect b="0" l="0" r="84913" t="0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>
            <p:ph idx="11" type="ftr"/>
          </p:nvPr>
        </p:nvSpPr>
        <p:spPr>
          <a:xfrm>
            <a:off x="1323704" y="6133200"/>
            <a:ext cx="105273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2" type="body"/>
          </p:nvPr>
        </p:nvSpPr>
        <p:spPr>
          <a:xfrm>
            <a:off x="1323703" y="1672050"/>
            <a:ext cx="5157787" cy="42416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17"/>
          <p:cNvSpPr txBox="1"/>
          <p:nvPr>
            <p:ph idx="3" type="body"/>
          </p:nvPr>
        </p:nvSpPr>
        <p:spPr>
          <a:xfrm>
            <a:off x="6693224" y="1672050"/>
            <a:ext cx="5157787" cy="42416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120" name="Google Shape;12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295099" y="890045"/>
            <a:ext cx="1321936" cy="222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simples">
  <p:cSld name="Texto simples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1323704" y="498270"/>
            <a:ext cx="10529001" cy="5406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3" name="Google Shape;123;p18"/>
          <p:cNvSpPr/>
          <p:nvPr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8"/>
          <p:cNvSpPr/>
          <p:nvPr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18"/>
          <p:cNvPicPr preferRelativeResize="0"/>
          <p:nvPr/>
        </p:nvPicPr>
        <p:blipFill rotWithShape="1">
          <a:blip r:embed="rId2">
            <a:alphaModFix/>
          </a:blip>
          <a:srcRect b="0" l="0" r="84913" t="0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>
            <p:ph idx="11" type="ftr"/>
          </p:nvPr>
        </p:nvSpPr>
        <p:spPr>
          <a:xfrm>
            <a:off x="1323704" y="6133200"/>
            <a:ext cx="105273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28" name="Google Shape;12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295099" y="890045"/>
            <a:ext cx="1321936" cy="222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simples 2 colunas">
  <p:cSld name="Texto simples 2 colunas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/>
          <p:nvPr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9"/>
          <p:cNvSpPr/>
          <p:nvPr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9"/>
          <p:cNvSpPr/>
          <p:nvPr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19"/>
          <p:cNvPicPr preferRelativeResize="0"/>
          <p:nvPr/>
        </p:nvPicPr>
        <p:blipFill rotWithShape="1">
          <a:blip r:embed="rId2">
            <a:alphaModFix/>
          </a:blip>
          <a:srcRect b="0" l="0" r="84913" t="0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>
            <p:ph idx="11" type="ftr"/>
          </p:nvPr>
        </p:nvSpPr>
        <p:spPr>
          <a:xfrm>
            <a:off x="1323704" y="6133200"/>
            <a:ext cx="105273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1323703" y="498270"/>
            <a:ext cx="5157787" cy="54154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6" name="Google Shape;136;p19"/>
          <p:cNvSpPr txBox="1"/>
          <p:nvPr>
            <p:ph idx="2" type="body"/>
          </p:nvPr>
        </p:nvSpPr>
        <p:spPr>
          <a:xfrm>
            <a:off x="6693224" y="498269"/>
            <a:ext cx="5157787" cy="54154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137" name="Google Shape;13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295099" y="890045"/>
            <a:ext cx="1321936" cy="222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+ texto + imagem1">
  <p:cSld name="Título + texto + imagem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1323703" y="498269"/>
            <a:ext cx="105156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None/>
              <a:defRPr b="1" sz="2800">
                <a:solidFill>
                  <a:srgbClr val="1E4E7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0" name="Google Shape;140;p20"/>
          <p:cNvSpPr/>
          <p:nvPr>
            <p:ph idx="2" type="pic"/>
          </p:nvPr>
        </p:nvSpPr>
        <p:spPr>
          <a:xfrm>
            <a:off x="6681516" y="1527999"/>
            <a:ext cx="5157787" cy="4193533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20"/>
          <p:cNvSpPr txBox="1"/>
          <p:nvPr>
            <p:ph idx="3" type="body"/>
          </p:nvPr>
        </p:nvSpPr>
        <p:spPr>
          <a:xfrm>
            <a:off x="1323703" y="1527998"/>
            <a:ext cx="5157787" cy="4369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2" name="Google Shape;142;p20"/>
          <p:cNvSpPr/>
          <p:nvPr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0"/>
          <p:cNvSpPr/>
          <p:nvPr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0"/>
          <p:cNvSpPr/>
          <p:nvPr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20"/>
          <p:cNvPicPr preferRelativeResize="0"/>
          <p:nvPr/>
        </p:nvPicPr>
        <p:blipFill rotWithShape="1">
          <a:blip r:embed="rId2">
            <a:alphaModFix/>
          </a:blip>
          <a:srcRect b="0" l="0" r="84913" t="0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 txBox="1"/>
          <p:nvPr>
            <p:ph idx="4" type="body"/>
          </p:nvPr>
        </p:nvSpPr>
        <p:spPr>
          <a:xfrm>
            <a:off x="6694917" y="5782801"/>
            <a:ext cx="5157787" cy="119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700"/>
              <a:buNone/>
              <a:defRPr sz="7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7" name="Google Shape;147;p20"/>
          <p:cNvSpPr txBox="1"/>
          <p:nvPr>
            <p:ph idx="11" type="ftr"/>
          </p:nvPr>
        </p:nvSpPr>
        <p:spPr>
          <a:xfrm>
            <a:off x="1323704" y="6133200"/>
            <a:ext cx="105273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8" name="Google Shape;14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295099" y="890045"/>
            <a:ext cx="1321936" cy="222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+ texto">
  <p:cSld name="Título + texto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idx="1" type="body"/>
          </p:nvPr>
        </p:nvSpPr>
        <p:spPr>
          <a:xfrm>
            <a:off x="1323704" y="498269"/>
            <a:ext cx="10529001" cy="9449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388"/>
              </a:buClr>
              <a:buSzPts val="2800"/>
              <a:buNone/>
              <a:defRPr b="1" sz="2800">
                <a:solidFill>
                  <a:srgbClr val="0053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0" name="Google Shape;20;p3"/>
          <p:cNvSpPr txBox="1"/>
          <p:nvPr>
            <p:ph idx="2" type="body"/>
          </p:nvPr>
        </p:nvSpPr>
        <p:spPr>
          <a:xfrm>
            <a:off x="1323704" y="1672050"/>
            <a:ext cx="10529001" cy="42323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1" name="Google Shape;21;p3"/>
          <p:cNvSpPr/>
          <p:nvPr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" name="Google Shape;24;p3"/>
          <p:cNvPicPr preferRelativeResize="0"/>
          <p:nvPr/>
        </p:nvPicPr>
        <p:blipFill rotWithShape="1">
          <a:blip r:embed="rId2">
            <a:alphaModFix/>
          </a:blip>
          <a:srcRect b="0" l="0" r="84913" t="0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 txBox="1"/>
          <p:nvPr>
            <p:ph idx="11" type="ftr"/>
          </p:nvPr>
        </p:nvSpPr>
        <p:spPr>
          <a:xfrm>
            <a:off x="1323704" y="6133200"/>
            <a:ext cx="105273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6" name="Google Shape;2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295099" y="890045"/>
            <a:ext cx="1321936" cy="222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+ texto + imagem">
  <p:cSld name="Título + texto + imagem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1323703" y="498269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None/>
              <a:defRPr b="1" sz="2800">
                <a:solidFill>
                  <a:srgbClr val="1E4E7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1" name="Google Shape;151;p21"/>
          <p:cNvSpPr txBox="1"/>
          <p:nvPr>
            <p:ph idx="2" type="body"/>
          </p:nvPr>
        </p:nvSpPr>
        <p:spPr>
          <a:xfrm>
            <a:off x="6681516" y="498269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None/>
              <a:defRPr b="1" sz="2800">
                <a:solidFill>
                  <a:srgbClr val="1E4E7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2" name="Google Shape;152;p21"/>
          <p:cNvSpPr/>
          <p:nvPr>
            <p:ph idx="3" type="pic"/>
          </p:nvPr>
        </p:nvSpPr>
        <p:spPr>
          <a:xfrm>
            <a:off x="6681516" y="1527999"/>
            <a:ext cx="5157787" cy="4193533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21"/>
          <p:cNvSpPr txBox="1"/>
          <p:nvPr>
            <p:ph idx="4" type="body"/>
          </p:nvPr>
        </p:nvSpPr>
        <p:spPr>
          <a:xfrm>
            <a:off x="1323703" y="1527998"/>
            <a:ext cx="5157787" cy="4369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4" name="Google Shape;154;p21"/>
          <p:cNvSpPr/>
          <p:nvPr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1"/>
          <p:cNvSpPr/>
          <p:nvPr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1"/>
          <p:cNvSpPr/>
          <p:nvPr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21"/>
          <p:cNvPicPr preferRelativeResize="0"/>
          <p:nvPr/>
        </p:nvPicPr>
        <p:blipFill rotWithShape="1">
          <a:blip r:embed="rId2">
            <a:alphaModFix/>
          </a:blip>
          <a:srcRect b="0" l="0" r="84913" t="0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1"/>
          <p:cNvSpPr txBox="1"/>
          <p:nvPr>
            <p:ph idx="5" type="body"/>
          </p:nvPr>
        </p:nvSpPr>
        <p:spPr>
          <a:xfrm>
            <a:off x="6694917" y="5782801"/>
            <a:ext cx="5157787" cy="119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700"/>
              <a:buNone/>
              <a:defRPr sz="7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9" name="Google Shape;159;p21"/>
          <p:cNvSpPr txBox="1"/>
          <p:nvPr>
            <p:ph idx="11" type="ftr"/>
          </p:nvPr>
        </p:nvSpPr>
        <p:spPr>
          <a:xfrm>
            <a:off x="1323704" y="6133200"/>
            <a:ext cx="105273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60" name="Google Shape;16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295099" y="890045"/>
            <a:ext cx="1321936" cy="222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+ texto + objeto1">
  <p:cSld name="Título + texto + objeto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idx="1" type="body"/>
          </p:nvPr>
        </p:nvSpPr>
        <p:spPr>
          <a:xfrm>
            <a:off x="1323702" y="498269"/>
            <a:ext cx="10527308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388"/>
              </a:buClr>
              <a:buSzPts val="2800"/>
              <a:buNone/>
              <a:defRPr b="1" sz="2800">
                <a:solidFill>
                  <a:srgbClr val="0053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3" name="Google Shape;163;p22"/>
          <p:cNvSpPr txBox="1"/>
          <p:nvPr>
            <p:ph idx="2" type="body"/>
          </p:nvPr>
        </p:nvSpPr>
        <p:spPr>
          <a:xfrm>
            <a:off x="1323703" y="1527998"/>
            <a:ext cx="5157787" cy="4369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4" name="Google Shape;164;p22"/>
          <p:cNvSpPr txBox="1"/>
          <p:nvPr>
            <p:ph idx="3" type="body"/>
          </p:nvPr>
        </p:nvSpPr>
        <p:spPr>
          <a:xfrm>
            <a:off x="6681517" y="1527999"/>
            <a:ext cx="5171188" cy="4163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65" name="Google Shape;165;p22"/>
          <p:cNvSpPr/>
          <p:nvPr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2"/>
          <p:cNvSpPr/>
          <p:nvPr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2"/>
          <p:cNvSpPr/>
          <p:nvPr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22"/>
          <p:cNvPicPr preferRelativeResize="0"/>
          <p:nvPr/>
        </p:nvPicPr>
        <p:blipFill rotWithShape="1">
          <a:blip r:embed="rId2">
            <a:alphaModFix/>
          </a:blip>
          <a:srcRect b="0" l="0" r="84913" t="0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2"/>
          <p:cNvSpPr txBox="1"/>
          <p:nvPr>
            <p:ph idx="4" type="body"/>
          </p:nvPr>
        </p:nvSpPr>
        <p:spPr>
          <a:xfrm>
            <a:off x="6694917" y="5782801"/>
            <a:ext cx="5157787" cy="119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700"/>
              <a:buNone/>
              <a:defRPr sz="7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0" name="Google Shape;170;p22"/>
          <p:cNvSpPr txBox="1"/>
          <p:nvPr>
            <p:ph idx="11" type="ftr"/>
          </p:nvPr>
        </p:nvSpPr>
        <p:spPr>
          <a:xfrm>
            <a:off x="1323704" y="6133200"/>
            <a:ext cx="105273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71" name="Google Shape;17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295099" y="890045"/>
            <a:ext cx="1321936" cy="222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Título + texto + objeto">
  <p:cSld name="2Título + texto + objeto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idx="1" type="body"/>
          </p:nvPr>
        </p:nvSpPr>
        <p:spPr>
          <a:xfrm>
            <a:off x="1323703" y="498269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388"/>
              </a:buClr>
              <a:buSzPts val="2800"/>
              <a:buNone/>
              <a:defRPr b="1" sz="2800">
                <a:solidFill>
                  <a:srgbClr val="0053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4" name="Google Shape;174;p23"/>
          <p:cNvSpPr txBox="1"/>
          <p:nvPr>
            <p:ph idx="2" type="body"/>
          </p:nvPr>
        </p:nvSpPr>
        <p:spPr>
          <a:xfrm>
            <a:off x="6681516" y="498269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388"/>
              </a:buClr>
              <a:buSzPts val="2800"/>
              <a:buNone/>
              <a:defRPr b="1" sz="2800">
                <a:solidFill>
                  <a:srgbClr val="0053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5" name="Google Shape;175;p23"/>
          <p:cNvSpPr txBox="1"/>
          <p:nvPr>
            <p:ph idx="3" type="body"/>
          </p:nvPr>
        </p:nvSpPr>
        <p:spPr>
          <a:xfrm>
            <a:off x="1323703" y="1527998"/>
            <a:ext cx="5157787" cy="4369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6" name="Google Shape;176;p23"/>
          <p:cNvSpPr txBox="1"/>
          <p:nvPr>
            <p:ph idx="4" type="body"/>
          </p:nvPr>
        </p:nvSpPr>
        <p:spPr>
          <a:xfrm>
            <a:off x="6681517" y="1527999"/>
            <a:ext cx="5171188" cy="4163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77" name="Google Shape;177;p23"/>
          <p:cNvSpPr/>
          <p:nvPr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3"/>
          <p:cNvSpPr/>
          <p:nvPr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3"/>
          <p:cNvSpPr/>
          <p:nvPr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23"/>
          <p:cNvPicPr preferRelativeResize="0"/>
          <p:nvPr/>
        </p:nvPicPr>
        <p:blipFill rotWithShape="1">
          <a:blip r:embed="rId2">
            <a:alphaModFix/>
          </a:blip>
          <a:srcRect b="0" l="0" r="84913" t="0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3"/>
          <p:cNvSpPr txBox="1"/>
          <p:nvPr>
            <p:ph idx="5" type="body"/>
          </p:nvPr>
        </p:nvSpPr>
        <p:spPr>
          <a:xfrm>
            <a:off x="6694917" y="5782801"/>
            <a:ext cx="5157787" cy="119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700"/>
              <a:buNone/>
              <a:defRPr sz="7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2" name="Google Shape;182;p23"/>
          <p:cNvSpPr txBox="1"/>
          <p:nvPr>
            <p:ph idx="11" type="ftr"/>
          </p:nvPr>
        </p:nvSpPr>
        <p:spPr>
          <a:xfrm>
            <a:off x="1323704" y="6133200"/>
            <a:ext cx="105273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83" name="Google Shape;18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295099" y="890045"/>
            <a:ext cx="1321936" cy="222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+ imagem + objeto">
  <p:cSld name="Título + imagem + objeto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>
            <p:ph idx="1" type="body"/>
          </p:nvPr>
        </p:nvSpPr>
        <p:spPr>
          <a:xfrm>
            <a:off x="1323703" y="498269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388"/>
              </a:buClr>
              <a:buSzPts val="2800"/>
              <a:buNone/>
              <a:defRPr b="1" sz="2800">
                <a:solidFill>
                  <a:srgbClr val="0053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6" name="Google Shape;186;p24"/>
          <p:cNvSpPr txBox="1"/>
          <p:nvPr>
            <p:ph idx="2" type="body"/>
          </p:nvPr>
        </p:nvSpPr>
        <p:spPr>
          <a:xfrm>
            <a:off x="6681516" y="498269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388"/>
              </a:buClr>
              <a:buSzPts val="2800"/>
              <a:buNone/>
              <a:defRPr b="1" sz="2800">
                <a:solidFill>
                  <a:srgbClr val="0053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7" name="Google Shape;187;p24"/>
          <p:cNvSpPr/>
          <p:nvPr>
            <p:ph idx="3" type="pic"/>
          </p:nvPr>
        </p:nvSpPr>
        <p:spPr>
          <a:xfrm>
            <a:off x="1323703" y="1528000"/>
            <a:ext cx="5157787" cy="4158211"/>
          </a:xfrm>
          <a:prstGeom prst="rect">
            <a:avLst/>
          </a:prstGeom>
          <a:noFill/>
          <a:ln>
            <a:noFill/>
          </a:ln>
        </p:spPr>
      </p:sp>
      <p:sp>
        <p:nvSpPr>
          <p:cNvPr id="188" name="Google Shape;188;p24"/>
          <p:cNvSpPr txBox="1"/>
          <p:nvPr>
            <p:ph idx="4" type="body"/>
          </p:nvPr>
        </p:nvSpPr>
        <p:spPr>
          <a:xfrm>
            <a:off x="6681517" y="1528000"/>
            <a:ext cx="5171188" cy="4158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89" name="Google Shape;189;p24"/>
          <p:cNvSpPr/>
          <p:nvPr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4"/>
          <p:cNvSpPr/>
          <p:nvPr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4"/>
          <p:cNvSpPr/>
          <p:nvPr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24"/>
          <p:cNvPicPr preferRelativeResize="0"/>
          <p:nvPr/>
        </p:nvPicPr>
        <p:blipFill rotWithShape="1">
          <a:blip r:embed="rId2">
            <a:alphaModFix/>
          </a:blip>
          <a:srcRect b="0" l="0" r="84913" t="0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4"/>
          <p:cNvSpPr txBox="1"/>
          <p:nvPr>
            <p:ph idx="5" type="body"/>
          </p:nvPr>
        </p:nvSpPr>
        <p:spPr>
          <a:xfrm>
            <a:off x="6694917" y="5782801"/>
            <a:ext cx="5157787" cy="119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700"/>
              <a:buNone/>
              <a:defRPr sz="7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4" name="Google Shape;194;p24"/>
          <p:cNvSpPr txBox="1"/>
          <p:nvPr>
            <p:ph idx="6" type="body"/>
          </p:nvPr>
        </p:nvSpPr>
        <p:spPr>
          <a:xfrm>
            <a:off x="1323703" y="5777745"/>
            <a:ext cx="5157787" cy="119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700"/>
              <a:buNone/>
              <a:defRPr sz="7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5" name="Google Shape;195;p24"/>
          <p:cNvSpPr txBox="1"/>
          <p:nvPr>
            <p:ph idx="11" type="ftr"/>
          </p:nvPr>
        </p:nvSpPr>
        <p:spPr>
          <a:xfrm>
            <a:off x="1323704" y="6133200"/>
            <a:ext cx="105273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6" name="Google Shape;19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295099" y="890045"/>
            <a:ext cx="1321936" cy="222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+ texto + imagem2">
  <p:cSld name="Título + texto + imagem2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/>
          <p:nvPr>
            <p:ph idx="2" type="pic"/>
          </p:nvPr>
        </p:nvSpPr>
        <p:spPr>
          <a:xfrm>
            <a:off x="6681517" y="498270"/>
            <a:ext cx="5171188" cy="5192996"/>
          </a:xfrm>
          <a:prstGeom prst="rect">
            <a:avLst/>
          </a:prstGeom>
          <a:noFill/>
          <a:ln>
            <a:noFill/>
          </a:ln>
        </p:spPr>
      </p:sp>
      <p:sp>
        <p:nvSpPr>
          <p:cNvPr id="199" name="Google Shape;199;p25"/>
          <p:cNvSpPr txBox="1"/>
          <p:nvPr>
            <p:ph idx="1" type="body"/>
          </p:nvPr>
        </p:nvSpPr>
        <p:spPr>
          <a:xfrm>
            <a:off x="1323703" y="1479465"/>
            <a:ext cx="5157787" cy="44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0" name="Google Shape;200;p25"/>
          <p:cNvSpPr txBox="1"/>
          <p:nvPr>
            <p:ph idx="3" type="body"/>
          </p:nvPr>
        </p:nvSpPr>
        <p:spPr>
          <a:xfrm>
            <a:off x="1323703" y="498269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388"/>
              </a:buClr>
              <a:buSzPts val="2800"/>
              <a:buNone/>
              <a:defRPr b="1" sz="2800">
                <a:solidFill>
                  <a:srgbClr val="0053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01" name="Google Shape;201;p25"/>
          <p:cNvSpPr/>
          <p:nvPr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5"/>
          <p:cNvSpPr/>
          <p:nvPr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25"/>
          <p:cNvPicPr preferRelativeResize="0"/>
          <p:nvPr/>
        </p:nvPicPr>
        <p:blipFill rotWithShape="1">
          <a:blip r:embed="rId2">
            <a:alphaModFix/>
          </a:blip>
          <a:srcRect b="0" l="0" r="84913" t="0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5"/>
          <p:cNvSpPr txBox="1"/>
          <p:nvPr>
            <p:ph idx="4" type="body"/>
          </p:nvPr>
        </p:nvSpPr>
        <p:spPr>
          <a:xfrm>
            <a:off x="6694917" y="5782801"/>
            <a:ext cx="5157787" cy="119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700"/>
              <a:buNone/>
              <a:defRPr sz="7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6" name="Google Shape;206;p25"/>
          <p:cNvSpPr txBox="1"/>
          <p:nvPr>
            <p:ph idx="11" type="ftr"/>
          </p:nvPr>
        </p:nvSpPr>
        <p:spPr>
          <a:xfrm>
            <a:off x="1323704" y="6133200"/>
            <a:ext cx="105273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07" name="Google Shape;20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295099" y="890045"/>
            <a:ext cx="1321936" cy="222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+ texto + 2 imagem">
  <p:cSld name="Título + texto + 2 imagem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idx="1" type="body"/>
          </p:nvPr>
        </p:nvSpPr>
        <p:spPr>
          <a:xfrm>
            <a:off x="1323703" y="1479465"/>
            <a:ext cx="5157787" cy="44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10" name="Google Shape;210;p26"/>
          <p:cNvSpPr txBox="1"/>
          <p:nvPr>
            <p:ph idx="2" type="body"/>
          </p:nvPr>
        </p:nvSpPr>
        <p:spPr>
          <a:xfrm>
            <a:off x="1323703" y="498269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388"/>
              </a:buClr>
              <a:buSzPts val="2800"/>
              <a:buNone/>
              <a:defRPr b="1" sz="2800">
                <a:solidFill>
                  <a:srgbClr val="0053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1" name="Google Shape;211;p26"/>
          <p:cNvSpPr/>
          <p:nvPr>
            <p:ph idx="3" type="pic"/>
          </p:nvPr>
        </p:nvSpPr>
        <p:spPr>
          <a:xfrm>
            <a:off x="6681517" y="498270"/>
            <a:ext cx="5171188" cy="2471354"/>
          </a:xfrm>
          <a:prstGeom prst="rect">
            <a:avLst/>
          </a:prstGeom>
          <a:noFill/>
          <a:ln>
            <a:noFill/>
          </a:ln>
        </p:spPr>
      </p:sp>
      <p:sp>
        <p:nvSpPr>
          <p:cNvPr id="212" name="Google Shape;212;p26"/>
          <p:cNvSpPr/>
          <p:nvPr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6"/>
          <p:cNvSpPr/>
          <p:nvPr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6"/>
          <p:cNvSpPr/>
          <p:nvPr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26"/>
          <p:cNvPicPr preferRelativeResize="0"/>
          <p:nvPr/>
        </p:nvPicPr>
        <p:blipFill rotWithShape="1">
          <a:blip r:embed="rId2">
            <a:alphaModFix/>
          </a:blip>
          <a:srcRect b="0" l="0" r="84913" t="0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6"/>
          <p:cNvSpPr txBox="1"/>
          <p:nvPr>
            <p:ph idx="4" type="body"/>
          </p:nvPr>
        </p:nvSpPr>
        <p:spPr>
          <a:xfrm>
            <a:off x="6694917" y="5782801"/>
            <a:ext cx="5157787" cy="119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700"/>
              <a:buNone/>
              <a:defRPr sz="7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17" name="Google Shape;217;p26"/>
          <p:cNvSpPr/>
          <p:nvPr>
            <p:ph idx="5" type="pic"/>
          </p:nvPr>
        </p:nvSpPr>
        <p:spPr>
          <a:xfrm>
            <a:off x="6681517" y="3140535"/>
            <a:ext cx="5171188" cy="2471354"/>
          </a:xfrm>
          <a:prstGeom prst="rect">
            <a:avLst/>
          </a:prstGeom>
          <a:noFill/>
          <a:ln>
            <a:noFill/>
          </a:ln>
        </p:spPr>
      </p:sp>
      <p:sp>
        <p:nvSpPr>
          <p:cNvPr id="218" name="Google Shape;218;p26"/>
          <p:cNvSpPr txBox="1"/>
          <p:nvPr>
            <p:ph idx="11" type="ftr"/>
          </p:nvPr>
        </p:nvSpPr>
        <p:spPr>
          <a:xfrm>
            <a:off x="1323704" y="6133200"/>
            <a:ext cx="105273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19" name="Google Shape;21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295099" y="890045"/>
            <a:ext cx="1321936" cy="222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imagem">
  <p:cSld name="4 imagem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/>
          <p:nvPr>
            <p:ph idx="2" type="pic"/>
          </p:nvPr>
        </p:nvSpPr>
        <p:spPr>
          <a:xfrm>
            <a:off x="6681517" y="498270"/>
            <a:ext cx="5171188" cy="2471354"/>
          </a:xfrm>
          <a:prstGeom prst="rect">
            <a:avLst/>
          </a:prstGeom>
          <a:noFill/>
          <a:ln>
            <a:noFill/>
          </a:ln>
        </p:spPr>
      </p:sp>
      <p:sp>
        <p:nvSpPr>
          <p:cNvPr id="222" name="Google Shape;222;p27"/>
          <p:cNvSpPr/>
          <p:nvPr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7"/>
          <p:cNvSpPr/>
          <p:nvPr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7"/>
          <p:cNvSpPr/>
          <p:nvPr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p27"/>
          <p:cNvPicPr preferRelativeResize="0"/>
          <p:nvPr/>
        </p:nvPicPr>
        <p:blipFill rotWithShape="1">
          <a:blip r:embed="rId2">
            <a:alphaModFix/>
          </a:blip>
          <a:srcRect b="0" l="0" r="84913" t="0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7"/>
          <p:cNvSpPr txBox="1"/>
          <p:nvPr>
            <p:ph idx="1" type="body"/>
          </p:nvPr>
        </p:nvSpPr>
        <p:spPr>
          <a:xfrm>
            <a:off x="6694917" y="5782801"/>
            <a:ext cx="5157787" cy="119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700"/>
              <a:buNone/>
              <a:defRPr sz="7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7" name="Google Shape;227;p27"/>
          <p:cNvSpPr/>
          <p:nvPr>
            <p:ph idx="3" type="pic"/>
          </p:nvPr>
        </p:nvSpPr>
        <p:spPr>
          <a:xfrm>
            <a:off x="6681517" y="3140535"/>
            <a:ext cx="5171188" cy="2471354"/>
          </a:xfrm>
          <a:prstGeom prst="rect">
            <a:avLst/>
          </a:prstGeom>
          <a:noFill/>
          <a:ln>
            <a:noFill/>
          </a:ln>
        </p:spPr>
      </p:sp>
      <p:sp>
        <p:nvSpPr>
          <p:cNvPr id="228" name="Google Shape;228;p27"/>
          <p:cNvSpPr txBox="1"/>
          <p:nvPr>
            <p:ph idx="11" type="ftr"/>
          </p:nvPr>
        </p:nvSpPr>
        <p:spPr>
          <a:xfrm>
            <a:off x="1323704" y="6133200"/>
            <a:ext cx="105273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7"/>
          <p:cNvSpPr/>
          <p:nvPr>
            <p:ph idx="4" type="pic"/>
          </p:nvPr>
        </p:nvSpPr>
        <p:spPr>
          <a:xfrm>
            <a:off x="1323703" y="3140535"/>
            <a:ext cx="5171188" cy="2471354"/>
          </a:xfrm>
          <a:prstGeom prst="rect">
            <a:avLst/>
          </a:prstGeom>
          <a:noFill/>
          <a:ln>
            <a:noFill/>
          </a:ln>
        </p:spPr>
      </p:sp>
      <p:sp>
        <p:nvSpPr>
          <p:cNvPr id="230" name="Google Shape;230;p27"/>
          <p:cNvSpPr/>
          <p:nvPr>
            <p:ph idx="5" type="pic"/>
          </p:nvPr>
        </p:nvSpPr>
        <p:spPr>
          <a:xfrm>
            <a:off x="1323703" y="498270"/>
            <a:ext cx="5171188" cy="2471354"/>
          </a:xfrm>
          <a:prstGeom prst="rect">
            <a:avLst/>
          </a:prstGeom>
          <a:noFill/>
          <a:ln>
            <a:noFill/>
          </a:ln>
        </p:spPr>
      </p:sp>
      <p:pic>
        <p:nvPicPr>
          <p:cNvPr id="231" name="Google Shape;23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295099" y="890045"/>
            <a:ext cx="1321936" cy="222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+ texto + imagem + objeto">
  <p:cSld name="Título + texto + imagem + objeto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/>
          <p:nvPr>
            <p:ph idx="1" type="body"/>
          </p:nvPr>
        </p:nvSpPr>
        <p:spPr>
          <a:xfrm>
            <a:off x="1323703" y="1479465"/>
            <a:ext cx="5157787" cy="44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4" name="Google Shape;234;p28"/>
          <p:cNvSpPr txBox="1"/>
          <p:nvPr>
            <p:ph idx="2" type="body"/>
          </p:nvPr>
        </p:nvSpPr>
        <p:spPr>
          <a:xfrm>
            <a:off x="1323703" y="498269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388"/>
              </a:buClr>
              <a:buSzPts val="2800"/>
              <a:buNone/>
              <a:defRPr b="1" sz="2800">
                <a:solidFill>
                  <a:srgbClr val="0053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35" name="Google Shape;235;p28"/>
          <p:cNvSpPr txBox="1"/>
          <p:nvPr>
            <p:ph idx="3" type="body"/>
          </p:nvPr>
        </p:nvSpPr>
        <p:spPr>
          <a:xfrm>
            <a:off x="6681515" y="3130237"/>
            <a:ext cx="5171188" cy="249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36" name="Google Shape;236;p28"/>
          <p:cNvSpPr/>
          <p:nvPr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8"/>
          <p:cNvSpPr/>
          <p:nvPr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8"/>
          <p:cNvSpPr/>
          <p:nvPr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9" name="Google Shape;239;p28"/>
          <p:cNvPicPr preferRelativeResize="0"/>
          <p:nvPr/>
        </p:nvPicPr>
        <p:blipFill rotWithShape="1">
          <a:blip r:embed="rId2">
            <a:alphaModFix/>
          </a:blip>
          <a:srcRect b="0" l="0" r="84913" t="0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8"/>
          <p:cNvSpPr/>
          <p:nvPr>
            <p:ph idx="4" type="pic"/>
          </p:nvPr>
        </p:nvSpPr>
        <p:spPr>
          <a:xfrm>
            <a:off x="6681517" y="498270"/>
            <a:ext cx="5171188" cy="2471354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28"/>
          <p:cNvSpPr txBox="1"/>
          <p:nvPr>
            <p:ph idx="5" type="body"/>
          </p:nvPr>
        </p:nvSpPr>
        <p:spPr>
          <a:xfrm>
            <a:off x="6694917" y="5782801"/>
            <a:ext cx="5157787" cy="119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700"/>
              <a:buNone/>
              <a:defRPr sz="7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2" name="Google Shape;242;p28"/>
          <p:cNvSpPr txBox="1"/>
          <p:nvPr>
            <p:ph idx="11" type="ftr"/>
          </p:nvPr>
        </p:nvSpPr>
        <p:spPr>
          <a:xfrm>
            <a:off x="1323704" y="6133200"/>
            <a:ext cx="105273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43" name="Google Shape;24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295099" y="890045"/>
            <a:ext cx="1321936" cy="222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+ imagem">
  <p:cSld name="Texto + imagem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/>
          <p:nvPr>
            <p:ph idx="2" type="pic"/>
          </p:nvPr>
        </p:nvSpPr>
        <p:spPr>
          <a:xfrm>
            <a:off x="6681517" y="498270"/>
            <a:ext cx="5171188" cy="5192996"/>
          </a:xfrm>
          <a:prstGeom prst="rect">
            <a:avLst/>
          </a:prstGeom>
          <a:noFill/>
          <a:ln>
            <a:noFill/>
          </a:ln>
        </p:spPr>
      </p:sp>
      <p:sp>
        <p:nvSpPr>
          <p:cNvPr id="246" name="Google Shape;246;p29"/>
          <p:cNvSpPr txBox="1"/>
          <p:nvPr>
            <p:ph idx="1" type="body"/>
          </p:nvPr>
        </p:nvSpPr>
        <p:spPr>
          <a:xfrm>
            <a:off x="1323703" y="498270"/>
            <a:ext cx="5157787" cy="5398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7" name="Google Shape;247;p29"/>
          <p:cNvSpPr/>
          <p:nvPr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9"/>
          <p:cNvSpPr/>
          <p:nvPr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9"/>
          <p:cNvSpPr/>
          <p:nvPr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Google Shape;250;p29"/>
          <p:cNvPicPr preferRelativeResize="0"/>
          <p:nvPr/>
        </p:nvPicPr>
        <p:blipFill rotWithShape="1">
          <a:blip r:embed="rId2">
            <a:alphaModFix/>
          </a:blip>
          <a:srcRect b="0" l="0" r="84913" t="0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9"/>
          <p:cNvSpPr txBox="1"/>
          <p:nvPr>
            <p:ph idx="3" type="body"/>
          </p:nvPr>
        </p:nvSpPr>
        <p:spPr>
          <a:xfrm>
            <a:off x="6694917" y="5782801"/>
            <a:ext cx="5157787" cy="119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700"/>
              <a:buNone/>
              <a:defRPr sz="7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2" name="Google Shape;252;p29"/>
          <p:cNvSpPr txBox="1"/>
          <p:nvPr>
            <p:ph idx="11" type="ftr"/>
          </p:nvPr>
        </p:nvSpPr>
        <p:spPr>
          <a:xfrm>
            <a:off x="1323704" y="6133200"/>
            <a:ext cx="105273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53" name="Google Shape;25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295099" y="890045"/>
            <a:ext cx="1321936" cy="222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+ objeto">
  <p:cSld name="Texto + objeto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"/>
          <p:cNvSpPr txBox="1"/>
          <p:nvPr>
            <p:ph idx="1" type="body"/>
          </p:nvPr>
        </p:nvSpPr>
        <p:spPr>
          <a:xfrm>
            <a:off x="6681517" y="498269"/>
            <a:ext cx="5171188" cy="5192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56" name="Google Shape;256;p30"/>
          <p:cNvSpPr txBox="1"/>
          <p:nvPr>
            <p:ph idx="2" type="body"/>
          </p:nvPr>
        </p:nvSpPr>
        <p:spPr>
          <a:xfrm>
            <a:off x="1323703" y="498270"/>
            <a:ext cx="5157787" cy="5398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7" name="Google Shape;257;p30"/>
          <p:cNvSpPr/>
          <p:nvPr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0"/>
          <p:cNvSpPr/>
          <p:nvPr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30"/>
          <p:cNvSpPr/>
          <p:nvPr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0" name="Google Shape;260;p30"/>
          <p:cNvPicPr preferRelativeResize="0"/>
          <p:nvPr/>
        </p:nvPicPr>
        <p:blipFill rotWithShape="1">
          <a:blip r:embed="rId2">
            <a:alphaModFix/>
          </a:blip>
          <a:srcRect b="0" l="0" r="84913" t="0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0"/>
          <p:cNvSpPr txBox="1"/>
          <p:nvPr>
            <p:ph idx="3" type="body"/>
          </p:nvPr>
        </p:nvSpPr>
        <p:spPr>
          <a:xfrm>
            <a:off x="6694917" y="5782801"/>
            <a:ext cx="5157787" cy="119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700"/>
              <a:buNone/>
              <a:defRPr sz="7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2" name="Google Shape;262;p30"/>
          <p:cNvSpPr txBox="1"/>
          <p:nvPr>
            <p:ph idx="11" type="ftr"/>
          </p:nvPr>
        </p:nvSpPr>
        <p:spPr>
          <a:xfrm>
            <a:off x="1323704" y="6133200"/>
            <a:ext cx="105273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63" name="Google Shape;26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295099" y="890045"/>
            <a:ext cx="1321936" cy="222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ertura">
  <p:cSld name="Abertura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>
            <p:ph idx="2" type="pic"/>
          </p:nvPr>
        </p:nvSpPr>
        <p:spPr>
          <a:xfrm>
            <a:off x="0" y="1"/>
            <a:ext cx="12192000" cy="4181293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4"/>
          <p:cNvSpPr txBox="1"/>
          <p:nvPr>
            <p:ph type="ctrTitle"/>
          </p:nvPr>
        </p:nvSpPr>
        <p:spPr>
          <a:xfrm>
            <a:off x="1" y="4181294"/>
            <a:ext cx="12203079" cy="1413136"/>
          </a:xfrm>
          <a:prstGeom prst="rect">
            <a:avLst/>
          </a:prstGeom>
          <a:solidFill>
            <a:srgbClr val="005388"/>
          </a:solidFill>
          <a:ln cap="flat" cmpd="sng" w="9525">
            <a:solidFill>
              <a:srgbClr val="005388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1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-1" y="5943489"/>
            <a:ext cx="12203081" cy="584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total">
  <p:cSld name="Imagem total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1"/>
          <p:cNvSpPr/>
          <p:nvPr>
            <p:ph idx="2" type="pic"/>
          </p:nvPr>
        </p:nvSpPr>
        <p:spPr>
          <a:xfrm>
            <a:off x="731736" y="1"/>
            <a:ext cx="11460263" cy="6866565"/>
          </a:xfrm>
          <a:prstGeom prst="rect">
            <a:avLst/>
          </a:prstGeom>
          <a:noFill/>
          <a:ln>
            <a:noFill/>
          </a:ln>
        </p:spPr>
      </p:sp>
      <p:sp>
        <p:nvSpPr>
          <p:cNvPr id="266" name="Google Shape;266;p31"/>
          <p:cNvSpPr/>
          <p:nvPr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7" name="Google Shape;267;p31"/>
          <p:cNvPicPr preferRelativeResize="0"/>
          <p:nvPr/>
        </p:nvPicPr>
        <p:blipFill rotWithShape="1">
          <a:blip r:embed="rId2">
            <a:alphaModFix/>
          </a:blip>
          <a:srcRect b="0" l="0" r="84913" t="0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295099" y="890045"/>
            <a:ext cx="1321936" cy="222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to total">
  <p:cSld name="Objeto total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 txBox="1"/>
          <p:nvPr>
            <p:ph idx="1" type="body"/>
          </p:nvPr>
        </p:nvSpPr>
        <p:spPr>
          <a:xfrm>
            <a:off x="731736" y="0"/>
            <a:ext cx="11460264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71" name="Google Shape;271;p32"/>
          <p:cNvSpPr/>
          <p:nvPr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2" name="Google Shape;272;p32"/>
          <p:cNvPicPr preferRelativeResize="0"/>
          <p:nvPr/>
        </p:nvPicPr>
        <p:blipFill rotWithShape="1">
          <a:blip r:embed="rId2">
            <a:alphaModFix/>
          </a:blip>
          <a:srcRect b="0" l="0" r="84913" t="0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295099" y="890045"/>
            <a:ext cx="1321936" cy="222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topo + título + texto">
  <p:cSld name="Imagem topo + título + texto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3"/>
          <p:cNvSpPr/>
          <p:nvPr>
            <p:ph idx="2" type="pic"/>
          </p:nvPr>
        </p:nvSpPr>
        <p:spPr>
          <a:xfrm>
            <a:off x="731736" y="1"/>
            <a:ext cx="11460264" cy="2162175"/>
          </a:xfrm>
          <a:prstGeom prst="rect">
            <a:avLst/>
          </a:prstGeom>
          <a:noFill/>
          <a:ln>
            <a:noFill/>
          </a:ln>
        </p:spPr>
      </p:sp>
      <p:sp>
        <p:nvSpPr>
          <p:cNvPr id="276" name="Google Shape;276;p33"/>
          <p:cNvSpPr txBox="1"/>
          <p:nvPr>
            <p:ph idx="1" type="body"/>
          </p:nvPr>
        </p:nvSpPr>
        <p:spPr>
          <a:xfrm>
            <a:off x="1323702" y="3408056"/>
            <a:ext cx="10529001" cy="2239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7" name="Google Shape;277;p33"/>
          <p:cNvSpPr txBox="1"/>
          <p:nvPr>
            <p:ph idx="3" type="body"/>
          </p:nvPr>
        </p:nvSpPr>
        <p:spPr>
          <a:xfrm>
            <a:off x="1323704" y="2446714"/>
            <a:ext cx="10529001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388"/>
              </a:buClr>
              <a:buSzPts val="2800"/>
              <a:buNone/>
              <a:defRPr b="1" sz="2800">
                <a:solidFill>
                  <a:srgbClr val="0053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78" name="Google Shape;278;p33"/>
          <p:cNvSpPr/>
          <p:nvPr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33"/>
          <p:cNvSpPr/>
          <p:nvPr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33"/>
          <p:cNvSpPr/>
          <p:nvPr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1" name="Google Shape;281;p33"/>
          <p:cNvPicPr preferRelativeResize="0"/>
          <p:nvPr/>
        </p:nvPicPr>
        <p:blipFill rotWithShape="1">
          <a:blip r:embed="rId2">
            <a:alphaModFix/>
          </a:blip>
          <a:srcRect b="0" l="0" r="84913" t="0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3"/>
          <p:cNvSpPr txBox="1"/>
          <p:nvPr>
            <p:ph idx="4" type="body"/>
          </p:nvPr>
        </p:nvSpPr>
        <p:spPr>
          <a:xfrm>
            <a:off x="6694917" y="5782801"/>
            <a:ext cx="5157787" cy="119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700"/>
              <a:buNone/>
              <a:defRPr sz="7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3" name="Google Shape;283;p33"/>
          <p:cNvSpPr txBox="1"/>
          <p:nvPr>
            <p:ph idx="11" type="ftr"/>
          </p:nvPr>
        </p:nvSpPr>
        <p:spPr>
          <a:xfrm>
            <a:off x="1323704" y="6133200"/>
            <a:ext cx="105273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84" name="Google Shape;28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295099" y="890045"/>
            <a:ext cx="1321936" cy="222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topo + texto">
  <p:cSld name="Imagem topo + texto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4"/>
          <p:cNvSpPr/>
          <p:nvPr>
            <p:ph idx="2" type="pic"/>
          </p:nvPr>
        </p:nvSpPr>
        <p:spPr>
          <a:xfrm>
            <a:off x="731736" y="1"/>
            <a:ext cx="11460264" cy="2162175"/>
          </a:xfrm>
          <a:prstGeom prst="rect">
            <a:avLst/>
          </a:prstGeom>
          <a:noFill/>
          <a:ln>
            <a:noFill/>
          </a:ln>
        </p:spPr>
      </p:sp>
      <p:sp>
        <p:nvSpPr>
          <p:cNvPr id="287" name="Google Shape;287;p34"/>
          <p:cNvSpPr txBox="1"/>
          <p:nvPr>
            <p:ph idx="1" type="body"/>
          </p:nvPr>
        </p:nvSpPr>
        <p:spPr>
          <a:xfrm>
            <a:off x="1323702" y="2447926"/>
            <a:ext cx="10529001" cy="3103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8" name="Google Shape;288;p34"/>
          <p:cNvSpPr/>
          <p:nvPr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4"/>
          <p:cNvSpPr/>
          <p:nvPr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34"/>
          <p:cNvSpPr/>
          <p:nvPr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1" name="Google Shape;291;p34"/>
          <p:cNvPicPr preferRelativeResize="0"/>
          <p:nvPr/>
        </p:nvPicPr>
        <p:blipFill rotWithShape="1">
          <a:blip r:embed="rId2">
            <a:alphaModFix/>
          </a:blip>
          <a:srcRect b="0" l="0" r="84913" t="0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4"/>
          <p:cNvSpPr txBox="1"/>
          <p:nvPr>
            <p:ph idx="3" type="body"/>
          </p:nvPr>
        </p:nvSpPr>
        <p:spPr>
          <a:xfrm>
            <a:off x="6694917" y="5782801"/>
            <a:ext cx="5157787" cy="119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700"/>
              <a:buNone/>
              <a:defRPr sz="7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3" name="Google Shape;293;p34"/>
          <p:cNvSpPr txBox="1"/>
          <p:nvPr>
            <p:ph idx="11" type="ftr"/>
          </p:nvPr>
        </p:nvSpPr>
        <p:spPr>
          <a:xfrm>
            <a:off x="1323704" y="6133200"/>
            <a:ext cx="105273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94" name="Google Shape;29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295099" y="890045"/>
            <a:ext cx="1321936" cy="222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+ imagem">
  <p:cSld name="Título + imagem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5"/>
          <p:cNvSpPr/>
          <p:nvPr>
            <p:ph idx="2" type="pic"/>
          </p:nvPr>
        </p:nvSpPr>
        <p:spPr>
          <a:xfrm>
            <a:off x="1323702" y="1519761"/>
            <a:ext cx="10529001" cy="4171504"/>
          </a:xfrm>
          <a:prstGeom prst="rect">
            <a:avLst/>
          </a:prstGeom>
          <a:noFill/>
          <a:ln>
            <a:noFill/>
          </a:ln>
        </p:spPr>
      </p:sp>
      <p:sp>
        <p:nvSpPr>
          <p:cNvPr id="297" name="Google Shape;297;p35"/>
          <p:cNvSpPr txBox="1"/>
          <p:nvPr>
            <p:ph idx="1" type="body"/>
          </p:nvPr>
        </p:nvSpPr>
        <p:spPr>
          <a:xfrm>
            <a:off x="1323702" y="498269"/>
            <a:ext cx="10529001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388"/>
              </a:buClr>
              <a:buSzPts val="2800"/>
              <a:buNone/>
              <a:defRPr b="1">
                <a:solidFill>
                  <a:srgbClr val="005388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8" name="Google Shape;298;p35"/>
          <p:cNvSpPr/>
          <p:nvPr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35"/>
          <p:cNvSpPr/>
          <p:nvPr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5"/>
          <p:cNvSpPr/>
          <p:nvPr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1" name="Google Shape;301;p35"/>
          <p:cNvPicPr preferRelativeResize="0"/>
          <p:nvPr/>
        </p:nvPicPr>
        <p:blipFill rotWithShape="1">
          <a:blip r:embed="rId2">
            <a:alphaModFix/>
          </a:blip>
          <a:srcRect b="0" l="0" r="84913" t="0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5"/>
          <p:cNvSpPr txBox="1"/>
          <p:nvPr>
            <p:ph idx="3" type="body"/>
          </p:nvPr>
        </p:nvSpPr>
        <p:spPr>
          <a:xfrm>
            <a:off x="6694917" y="5782801"/>
            <a:ext cx="5157787" cy="119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700"/>
              <a:buNone/>
              <a:defRPr sz="7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3" name="Google Shape;303;p35"/>
          <p:cNvSpPr txBox="1"/>
          <p:nvPr>
            <p:ph idx="11" type="ftr"/>
          </p:nvPr>
        </p:nvSpPr>
        <p:spPr>
          <a:xfrm>
            <a:off x="1323704" y="6133200"/>
            <a:ext cx="105273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04" name="Google Shape;30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295099" y="890045"/>
            <a:ext cx="1321936" cy="222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+ objeto">
  <p:cSld name="Título + objeto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6"/>
          <p:cNvSpPr txBox="1"/>
          <p:nvPr>
            <p:ph idx="1" type="body"/>
          </p:nvPr>
        </p:nvSpPr>
        <p:spPr>
          <a:xfrm>
            <a:off x="1323701" y="1519761"/>
            <a:ext cx="10529003" cy="4171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07" name="Google Shape;307;p36"/>
          <p:cNvSpPr txBox="1"/>
          <p:nvPr>
            <p:ph idx="2" type="body"/>
          </p:nvPr>
        </p:nvSpPr>
        <p:spPr>
          <a:xfrm>
            <a:off x="1323702" y="498269"/>
            <a:ext cx="10529001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388"/>
              </a:buClr>
              <a:buSzPts val="2800"/>
              <a:buNone/>
              <a:defRPr b="1">
                <a:solidFill>
                  <a:srgbClr val="005388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8" name="Google Shape;308;p36"/>
          <p:cNvSpPr/>
          <p:nvPr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6"/>
          <p:cNvSpPr/>
          <p:nvPr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36"/>
          <p:cNvSpPr/>
          <p:nvPr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1" name="Google Shape;311;p36"/>
          <p:cNvPicPr preferRelativeResize="0"/>
          <p:nvPr/>
        </p:nvPicPr>
        <p:blipFill rotWithShape="1">
          <a:blip r:embed="rId2">
            <a:alphaModFix/>
          </a:blip>
          <a:srcRect b="0" l="0" r="84913" t="0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6"/>
          <p:cNvSpPr txBox="1"/>
          <p:nvPr>
            <p:ph idx="3" type="body"/>
          </p:nvPr>
        </p:nvSpPr>
        <p:spPr>
          <a:xfrm>
            <a:off x="6694917" y="5782801"/>
            <a:ext cx="5157787" cy="119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700"/>
              <a:buNone/>
              <a:defRPr sz="7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3" name="Google Shape;313;p36"/>
          <p:cNvSpPr txBox="1"/>
          <p:nvPr>
            <p:ph idx="11" type="ftr"/>
          </p:nvPr>
        </p:nvSpPr>
        <p:spPr>
          <a:xfrm>
            <a:off x="1323704" y="6133200"/>
            <a:ext cx="105273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14" name="Google Shape;31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295099" y="890045"/>
            <a:ext cx="1321936" cy="222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+ texto pequeno + imagem direita">
  <p:cSld name="Título + texto pequeno + imagem direita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7"/>
          <p:cNvSpPr txBox="1"/>
          <p:nvPr>
            <p:ph type="title"/>
          </p:nvPr>
        </p:nvSpPr>
        <p:spPr>
          <a:xfrm>
            <a:off x="1327474" y="498268"/>
            <a:ext cx="3932237" cy="1559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388"/>
              </a:buClr>
              <a:buSzPts val="2800"/>
              <a:buFont typeface="Calibri"/>
              <a:buNone/>
              <a:defRPr b="1" sz="2800">
                <a:solidFill>
                  <a:srgbClr val="0053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37"/>
          <p:cNvSpPr txBox="1"/>
          <p:nvPr>
            <p:ph idx="1" type="body"/>
          </p:nvPr>
        </p:nvSpPr>
        <p:spPr>
          <a:xfrm>
            <a:off x="1327474" y="2281646"/>
            <a:ext cx="3932237" cy="36156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18" name="Google Shape;318;p37"/>
          <p:cNvSpPr/>
          <p:nvPr>
            <p:ph idx="2" type="pic"/>
          </p:nvPr>
        </p:nvSpPr>
        <p:spPr>
          <a:xfrm>
            <a:off x="5515427" y="1"/>
            <a:ext cx="6676572" cy="5691265"/>
          </a:xfrm>
          <a:prstGeom prst="rect">
            <a:avLst/>
          </a:prstGeom>
          <a:noFill/>
          <a:ln>
            <a:noFill/>
          </a:ln>
        </p:spPr>
      </p:sp>
      <p:sp>
        <p:nvSpPr>
          <p:cNvPr id="319" name="Google Shape;319;p37"/>
          <p:cNvSpPr/>
          <p:nvPr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7"/>
          <p:cNvSpPr/>
          <p:nvPr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7"/>
          <p:cNvSpPr/>
          <p:nvPr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2" name="Google Shape;322;p37"/>
          <p:cNvPicPr preferRelativeResize="0"/>
          <p:nvPr/>
        </p:nvPicPr>
        <p:blipFill rotWithShape="1">
          <a:blip r:embed="rId2">
            <a:alphaModFix/>
          </a:blip>
          <a:srcRect b="0" l="0" r="84913" t="0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7"/>
          <p:cNvSpPr txBox="1"/>
          <p:nvPr>
            <p:ph idx="3" type="body"/>
          </p:nvPr>
        </p:nvSpPr>
        <p:spPr>
          <a:xfrm>
            <a:off x="6694917" y="5782801"/>
            <a:ext cx="5157787" cy="119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700"/>
              <a:buNone/>
              <a:defRPr sz="7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4" name="Google Shape;324;p37"/>
          <p:cNvSpPr txBox="1"/>
          <p:nvPr>
            <p:ph idx="11" type="ftr"/>
          </p:nvPr>
        </p:nvSpPr>
        <p:spPr>
          <a:xfrm>
            <a:off x="1323704" y="6133200"/>
            <a:ext cx="105273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25" name="Google Shape;32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295099" y="890045"/>
            <a:ext cx="1321936" cy="222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+ texto pequeno + imagem esquerda">
  <p:cSld name="Título + texto pequeno + imagem esquerda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8"/>
          <p:cNvSpPr txBox="1"/>
          <p:nvPr>
            <p:ph type="title"/>
          </p:nvPr>
        </p:nvSpPr>
        <p:spPr>
          <a:xfrm>
            <a:off x="7918774" y="498268"/>
            <a:ext cx="3932237" cy="1559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388"/>
              </a:buClr>
              <a:buSzPts val="2800"/>
              <a:buFont typeface="Calibri"/>
              <a:buNone/>
              <a:defRPr b="1" sz="2800">
                <a:solidFill>
                  <a:srgbClr val="0053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38"/>
          <p:cNvSpPr txBox="1"/>
          <p:nvPr>
            <p:ph idx="1" type="body"/>
          </p:nvPr>
        </p:nvSpPr>
        <p:spPr>
          <a:xfrm>
            <a:off x="7918774" y="2281646"/>
            <a:ext cx="3932237" cy="36156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29" name="Google Shape;329;p38"/>
          <p:cNvSpPr/>
          <p:nvPr>
            <p:ph idx="2" type="pic"/>
          </p:nvPr>
        </p:nvSpPr>
        <p:spPr>
          <a:xfrm>
            <a:off x="1323703" y="498269"/>
            <a:ext cx="6118496" cy="5195088"/>
          </a:xfrm>
          <a:prstGeom prst="rect">
            <a:avLst/>
          </a:prstGeom>
          <a:noFill/>
          <a:ln>
            <a:noFill/>
          </a:ln>
        </p:spPr>
      </p:sp>
      <p:sp>
        <p:nvSpPr>
          <p:cNvPr id="330" name="Google Shape;330;p38"/>
          <p:cNvSpPr txBox="1"/>
          <p:nvPr>
            <p:ph idx="11" type="ftr"/>
          </p:nvPr>
        </p:nvSpPr>
        <p:spPr>
          <a:xfrm>
            <a:off x="1323704" y="6133200"/>
            <a:ext cx="105273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38"/>
          <p:cNvSpPr/>
          <p:nvPr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38"/>
          <p:cNvSpPr/>
          <p:nvPr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38"/>
          <p:cNvSpPr/>
          <p:nvPr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4" name="Google Shape;334;p38"/>
          <p:cNvPicPr preferRelativeResize="0"/>
          <p:nvPr/>
        </p:nvPicPr>
        <p:blipFill rotWithShape="1">
          <a:blip r:embed="rId2">
            <a:alphaModFix/>
          </a:blip>
          <a:srcRect b="0" l="0" r="84913" t="0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8"/>
          <p:cNvSpPr txBox="1"/>
          <p:nvPr>
            <p:ph idx="3" type="body"/>
          </p:nvPr>
        </p:nvSpPr>
        <p:spPr>
          <a:xfrm>
            <a:off x="1323703" y="5784891"/>
            <a:ext cx="5157787" cy="119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700"/>
              <a:buNone/>
              <a:defRPr sz="7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336" name="Google Shape;33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295099" y="890045"/>
            <a:ext cx="1321936" cy="222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ídeo">
  <p:cSld name="Vídeo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45370" y="1954752"/>
            <a:ext cx="8085665" cy="3542482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  <p:sp>
        <p:nvSpPr>
          <p:cNvPr id="339" name="Google Shape;339;p39"/>
          <p:cNvSpPr txBox="1"/>
          <p:nvPr>
            <p:ph idx="1" type="body"/>
          </p:nvPr>
        </p:nvSpPr>
        <p:spPr>
          <a:xfrm>
            <a:off x="2545369" y="1206271"/>
            <a:ext cx="8085664" cy="5513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388"/>
              </a:buClr>
              <a:buSzPts val="2000"/>
              <a:buNone/>
              <a:defRPr b="0" sz="2000">
                <a:solidFill>
                  <a:srgbClr val="0053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40" name="Google Shape;340;p39"/>
          <p:cNvSpPr txBox="1"/>
          <p:nvPr>
            <p:ph idx="2" type="body"/>
          </p:nvPr>
        </p:nvSpPr>
        <p:spPr>
          <a:xfrm>
            <a:off x="2545371" y="5662967"/>
            <a:ext cx="8085664" cy="1696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1" name="Google Shape;341;p39"/>
          <p:cNvSpPr/>
          <p:nvPr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9"/>
          <p:cNvSpPr/>
          <p:nvPr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39"/>
          <p:cNvSpPr/>
          <p:nvPr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4" name="Google Shape;344;p39"/>
          <p:cNvPicPr preferRelativeResize="0"/>
          <p:nvPr/>
        </p:nvPicPr>
        <p:blipFill rotWithShape="1">
          <a:blip r:embed="rId3">
            <a:alphaModFix/>
          </a:blip>
          <a:srcRect b="0" l="0" r="84913" t="0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9"/>
          <p:cNvSpPr txBox="1"/>
          <p:nvPr>
            <p:ph idx="3" type="body"/>
          </p:nvPr>
        </p:nvSpPr>
        <p:spPr>
          <a:xfrm>
            <a:off x="2545369" y="496390"/>
            <a:ext cx="8085664" cy="5441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388"/>
              </a:buClr>
              <a:buSzPts val="2400"/>
              <a:buNone/>
              <a:defRPr b="1" sz="2400">
                <a:solidFill>
                  <a:srgbClr val="0053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46" name="Google Shape;346;p39"/>
          <p:cNvSpPr txBox="1"/>
          <p:nvPr>
            <p:ph idx="11" type="ftr"/>
          </p:nvPr>
        </p:nvSpPr>
        <p:spPr>
          <a:xfrm>
            <a:off x="1323704" y="6133200"/>
            <a:ext cx="105273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47" name="Google Shape;347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-295099" y="890045"/>
            <a:ext cx="1321936" cy="222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Relationship Id="rId4" Type="http://schemas.openxmlformats.org/officeDocument/2006/relationships/image" Target="../media/image1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_visao" id="352" name="Google Shape;35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0889" y="0"/>
            <a:ext cx="9144000" cy="688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40"/>
          <p:cNvPicPr preferRelativeResize="0"/>
          <p:nvPr/>
        </p:nvPicPr>
        <p:blipFill rotWithShape="1">
          <a:blip r:embed="rId4">
            <a:alphaModFix/>
          </a:blip>
          <a:srcRect b="0" l="2549" r="0" t="0"/>
          <a:stretch/>
        </p:blipFill>
        <p:spPr>
          <a:xfrm>
            <a:off x="0" y="1"/>
            <a:ext cx="8989985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0"/>
          <p:cNvSpPr txBox="1"/>
          <p:nvPr>
            <p:ph type="title"/>
          </p:nvPr>
        </p:nvSpPr>
        <p:spPr>
          <a:xfrm>
            <a:off x="556191" y="1609039"/>
            <a:ext cx="5502778" cy="41821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pt-BR" sz="4000"/>
              <a:t>Inteligência Emocional no Trabalho</a:t>
            </a:r>
            <a:endParaRPr/>
          </a:p>
        </p:txBody>
      </p:sp>
      <p:sp>
        <p:nvSpPr>
          <p:cNvPr id="355" name="Google Shape;355;p40"/>
          <p:cNvSpPr/>
          <p:nvPr>
            <p:ph idx="2" type="pic"/>
          </p:nvPr>
        </p:nvSpPr>
        <p:spPr>
          <a:xfrm>
            <a:off x="6667500" y="1"/>
            <a:ext cx="5524499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49"/>
          <p:cNvSpPr/>
          <p:nvPr/>
        </p:nvSpPr>
        <p:spPr>
          <a:xfrm flipH="1" rot="-5400000">
            <a:off x="2666617" y="-2666188"/>
            <a:ext cx="6858000" cy="12191233"/>
          </a:xfrm>
          <a:prstGeom prst="rect">
            <a:avLst/>
          </a:prstGeom>
          <a:gradFill>
            <a:gsLst>
              <a:gs pos="0">
                <a:schemeClr val="accent1"/>
              </a:gs>
              <a:gs pos="8000">
                <a:schemeClr val="accent1"/>
              </a:gs>
              <a:gs pos="100000">
                <a:srgbClr val="1E4E79"/>
              </a:gs>
            </a:gsLst>
            <a:lin ang="12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49"/>
          <p:cNvSpPr/>
          <p:nvPr/>
        </p:nvSpPr>
        <p:spPr>
          <a:xfrm flipH="1" rot="10800000">
            <a:off x="-2311" y="0"/>
            <a:ext cx="9070846" cy="6857572"/>
          </a:xfrm>
          <a:prstGeom prst="rect">
            <a:avLst/>
          </a:prstGeom>
          <a:gradFill>
            <a:gsLst>
              <a:gs pos="0">
                <a:srgbClr val="000000">
                  <a:alpha val="51764"/>
                </a:srgbClr>
              </a:gs>
              <a:gs pos="8000">
                <a:srgbClr val="000000">
                  <a:alpha val="51764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49"/>
          <p:cNvSpPr/>
          <p:nvPr/>
        </p:nvSpPr>
        <p:spPr>
          <a:xfrm flipH="1" rot="-5400000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rgbClr val="8DA9DB">
                  <a:alpha val="0"/>
                </a:srgbClr>
              </a:gs>
              <a:gs pos="100000">
                <a:srgbClr val="000000">
                  <a:alpha val="45882"/>
                </a:srgbClr>
              </a:gs>
            </a:gsLst>
            <a:lin ang="1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lideshow_image_2.jpg" id="418" name="Google Shape;418;p49"/>
          <p:cNvPicPr preferRelativeResize="0"/>
          <p:nvPr/>
        </p:nvPicPr>
        <p:blipFill rotWithShape="1">
          <a:blip r:embed="rId3">
            <a:alphaModFix/>
          </a:blip>
          <a:srcRect b="-1" l="0" r="29794" t="0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figeniarolim_foto_gilsoncamargo_grandegaragemquegrava_curitiba27_03_091.jpg" id="423" name="Google Shape;423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5335" y="218485"/>
            <a:ext cx="1806220" cy="2719284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50"/>
          <p:cNvSpPr txBox="1"/>
          <p:nvPr/>
        </p:nvSpPr>
        <p:spPr>
          <a:xfrm>
            <a:off x="3106588" y="-119756"/>
            <a:ext cx="5329238" cy="6115050"/>
          </a:xfrm>
          <a:prstGeom prst="rect">
            <a:avLst/>
          </a:prstGeom>
          <a:noFill/>
          <a:ln>
            <a:noFill/>
          </a:ln>
        </p:spPr>
        <p:txBody>
          <a:bodyPr anchorCtr="0" anchor="t" bIns="10800" lIns="54000" spcFirstLastPara="1" rIns="54000" wrap="square" tIns="108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4000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60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“Eu não sei ‘pronde’ eu vou. Ninguém sabe ‘donde’ eu vim. Mas se Deus me convidou, eu fico até o fim. Porque felicidade não é voar alto, mas ter onde pousar”.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4000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40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Efigênia Rolin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Adriana\Pictures\equipe.jpg" id="425" name="Google Shape;425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32908" y="3721195"/>
            <a:ext cx="3022025" cy="2728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1"/>
          <p:cNvSpPr txBox="1"/>
          <p:nvPr>
            <p:ph idx="1" type="body"/>
          </p:nvPr>
        </p:nvSpPr>
        <p:spPr>
          <a:xfrm>
            <a:off x="1323704" y="498269"/>
            <a:ext cx="10529001" cy="9449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388"/>
              </a:buClr>
              <a:buSzPts val="2800"/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361" name="Google Shape;361;p41"/>
          <p:cNvSpPr txBox="1"/>
          <p:nvPr>
            <p:ph idx="2" type="body"/>
          </p:nvPr>
        </p:nvSpPr>
        <p:spPr>
          <a:xfrm>
            <a:off x="1323704" y="1672050"/>
            <a:ext cx="10529001" cy="42323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Aula 1 – Vídeo 1 – Objetivo 1 – Inteligência Emocional como competência relacional.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pt-BR"/>
              <a:t>Aula 2 – Vídeo 2 - Objetivo 2 -  Técnicas para Inteligência Emocional.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Aula 3 - Vídeo 3 – Objetivo 3 – Consequências e impactos das emoções no trabalho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2"/>
          <p:cNvSpPr txBox="1"/>
          <p:nvPr>
            <p:ph type="ctrTitle"/>
          </p:nvPr>
        </p:nvSpPr>
        <p:spPr>
          <a:xfrm>
            <a:off x="1" y="4181294"/>
            <a:ext cx="12203079" cy="1413136"/>
          </a:xfrm>
          <a:prstGeom prst="rect">
            <a:avLst/>
          </a:prstGeom>
          <a:solidFill>
            <a:srgbClr val="005388"/>
          </a:solidFill>
          <a:ln cap="flat" cmpd="sng" w="9525">
            <a:solidFill>
              <a:srgbClr val="005388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pt-BR"/>
              <a:t>Inteligência Emocional no Trabalho</a:t>
            </a:r>
            <a:endParaRPr/>
          </a:p>
        </p:txBody>
      </p:sp>
      <p:sp>
        <p:nvSpPr>
          <p:cNvPr id="367" name="Google Shape;367;p42"/>
          <p:cNvSpPr txBox="1"/>
          <p:nvPr>
            <p:ph idx="1" type="body"/>
          </p:nvPr>
        </p:nvSpPr>
        <p:spPr>
          <a:xfrm>
            <a:off x="-1" y="5943489"/>
            <a:ext cx="12203081" cy="584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r>
              <a:rPr lang="pt-BR"/>
              <a:t>Prof. Ma.  Adriana dos Santos Litvay</a:t>
            </a:r>
            <a:endParaRPr/>
          </a:p>
        </p:txBody>
      </p:sp>
      <p:sp>
        <p:nvSpPr>
          <p:cNvPr id="368" name="Google Shape;368;p42"/>
          <p:cNvSpPr txBox="1"/>
          <p:nvPr/>
        </p:nvSpPr>
        <p:spPr>
          <a:xfrm>
            <a:off x="1199771" y="624069"/>
            <a:ext cx="4222750" cy="2052637"/>
          </a:xfrm>
          <a:prstGeom prst="rect">
            <a:avLst/>
          </a:prstGeom>
          <a:noFill/>
          <a:ln>
            <a:noFill/>
          </a:ln>
        </p:spPr>
        <p:txBody>
          <a:bodyPr anchorCtr="0" anchor="t" bIns="10800" lIns="54000" spcFirstLastPara="1" rIns="54000" wrap="square" tIns="10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Comic Sans MS"/>
              <a:buNone/>
            </a:pPr>
            <a:r>
              <a:rPr b="1" i="1" lang="pt-BR" sz="6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 que está na pauta?</a:t>
            </a:r>
            <a:endParaRPr b="0" i="1" sz="5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perguntas.gif" id="369" name="Google Shape;36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329625"/>
            <a:ext cx="3297133" cy="3820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3"/>
          <p:cNvSpPr txBox="1"/>
          <p:nvPr>
            <p:ph idx="1" type="body"/>
          </p:nvPr>
        </p:nvSpPr>
        <p:spPr>
          <a:xfrm>
            <a:off x="1198185" y="235690"/>
            <a:ext cx="10529001" cy="9449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388"/>
              </a:buClr>
              <a:buSzPct val="100000"/>
              <a:buNone/>
            </a:pPr>
            <a:r>
              <a:rPr lang="pt-BR"/>
              <a:t>A arte ensina e a vida encena   </a:t>
            </a:r>
            <a:r>
              <a:rPr lang="pt-BR" sz="2200">
                <a:solidFill>
                  <a:schemeClr val="dk1"/>
                </a:solidFill>
              </a:rPr>
              <a:t>https://www.youtube.com/watch?v=xrQl9D2jVw4&amp;t=387s&amp;ab_channel=SejaUmaPessoaMelhor</a:t>
            </a:r>
            <a:endParaRPr/>
          </a:p>
        </p:txBody>
      </p:sp>
      <p:pic>
        <p:nvPicPr>
          <p:cNvPr id="375" name="Google Shape;37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4045" y="1286933"/>
            <a:ext cx="6224330" cy="5119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4"/>
          <p:cNvSpPr txBox="1"/>
          <p:nvPr>
            <p:ph idx="1" type="body"/>
          </p:nvPr>
        </p:nvSpPr>
        <p:spPr>
          <a:xfrm>
            <a:off x="1198185" y="235690"/>
            <a:ext cx="10529001" cy="9449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388"/>
              </a:buClr>
              <a:buSzPts val="2800"/>
              <a:buNone/>
            </a:pPr>
            <a:r>
              <a:rPr lang="pt-BR"/>
              <a:t>A arte ensina e a vida encena – REFLEXÕES </a:t>
            </a:r>
            <a:endParaRPr/>
          </a:p>
        </p:txBody>
      </p:sp>
      <p:pic>
        <p:nvPicPr>
          <p:cNvPr id="381" name="Google Shape;381;p44"/>
          <p:cNvPicPr preferRelativeResize="0"/>
          <p:nvPr/>
        </p:nvPicPr>
        <p:blipFill rotWithShape="1">
          <a:blip r:embed="rId3">
            <a:alphaModFix/>
          </a:blip>
          <a:srcRect b="9116" l="5648" r="37593" t="26985"/>
          <a:stretch/>
        </p:blipFill>
        <p:spPr>
          <a:xfrm>
            <a:off x="2540000" y="1383505"/>
            <a:ext cx="7924799" cy="5016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5"/>
          <p:cNvSpPr txBox="1"/>
          <p:nvPr>
            <p:ph idx="1" type="body"/>
          </p:nvPr>
        </p:nvSpPr>
        <p:spPr>
          <a:xfrm>
            <a:off x="1143591" y="734086"/>
            <a:ext cx="10529001" cy="9449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388"/>
              </a:buClr>
              <a:buSzPts val="3200"/>
              <a:buNone/>
            </a:pPr>
            <a:r>
              <a:rPr lang="pt-BR" sz="3200"/>
              <a:t>Como Expandir sua Inteligência Emocional no Trabalho</a:t>
            </a:r>
            <a:endParaRPr/>
          </a:p>
        </p:txBody>
      </p:sp>
      <p:sp>
        <p:nvSpPr>
          <p:cNvPr id="387" name="Google Shape;387;p45"/>
          <p:cNvSpPr txBox="1"/>
          <p:nvPr>
            <p:ph idx="2" type="body"/>
          </p:nvPr>
        </p:nvSpPr>
        <p:spPr>
          <a:xfrm>
            <a:off x="1106311" y="1998133"/>
            <a:ext cx="10567975" cy="4859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</a:pPr>
            <a:r>
              <a:rPr b="1" lang="pt-BR" sz="2900"/>
              <a:t>Como ampliar a autoconsciência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</a:pPr>
            <a:r>
              <a:rPr b="1" lang="pt-BR" sz="2900"/>
              <a:t>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</a:pPr>
            <a:r>
              <a:rPr lang="pt-BR" sz="2900"/>
              <a:t> </a:t>
            </a:r>
            <a:r>
              <a:rPr b="1" lang="pt-BR" sz="2900"/>
              <a:t>Como controlar suas emoções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</a:pPr>
            <a:r>
              <a:t/>
            </a:r>
            <a:endParaRPr sz="29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</a:pPr>
            <a:r>
              <a:rPr b="1" lang="pt-BR" sz="2900"/>
              <a:t>Como se motivar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</a:pPr>
            <a:r>
              <a:rPr b="1" lang="pt-BR" sz="2900"/>
              <a:t> </a:t>
            </a:r>
            <a:endParaRPr/>
          </a:p>
        </p:txBody>
      </p:sp>
      <p:pic>
        <p:nvPicPr>
          <p:cNvPr descr="Inteligência emocional no trabalho | Amazon.com.br" id="388" name="Google Shape;38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6958" y="1826683"/>
            <a:ext cx="325755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6"/>
          <p:cNvSpPr txBox="1"/>
          <p:nvPr>
            <p:ph idx="1" type="body"/>
          </p:nvPr>
        </p:nvSpPr>
        <p:spPr>
          <a:xfrm>
            <a:off x="1143591" y="734086"/>
            <a:ext cx="10529001" cy="9449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388"/>
              </a:buClr>
              <a:buSzPts val="3200"/>
              <a:buNone/>
            </a:pPr>
            <a:r>
              <a:rPr lang="pt-BR" sz="3200"/>
              <a:t>Como usar sua inteligência emocional nas relações com outras pessoas</a:t>
            </a:r>
            <a:endParaRPr/>
          </a:p>
        </p:txBody>
      </p:sp>
      <p:sp>
        <p:nvSpPr>
          <p:cNvPr id="394" name="Google Shape;394;p46"/>
          <p:cNvSpPr txBox="1"/>
          <p:nvPr>
            <p:ph idx="2" type="body"/>
          </p:nvPr>
        </p:nvSpPr>
        <p:spPr>
          <a:xfrm>
            <a:off x="737191" y="2151571"/>
            <a:ext cx="10530695" cy="4819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pt-BR"/>
              <a:t>Como desenvolver técnicas de comunicação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pt-BR"/>
              <a:t> eficaz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pt-BR"/>
              <a:t>Como desenvolver a destreza interpessoal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pt-BR"/>
              <a:t>Como ajudar outras pessoas a se ajudarem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pt-BR"/>
              <a:t> </a:t>
            </a:r>
            <a:endParaRPr/>
          </a:p>
        </p:txBody>
      </p:sp>
      <p:pic>
        <p:nvPicPr>
          <p:cNvPr id="395" name="Google Shape;39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19900" y="1206581"/>
            <a:ext cx="5372100" cy="537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7"/>
          <p:cNvSpPr txBox="1"/>
          <p:nvPr>
            <p:ph idx="1" type="body"/>
          </p:nvPr>
        </p:nvSpPr>
        <p:spPr>
          <a:xfrm>
            <a:off x="1198185" y="235690"/>
            <a:ext cx="10734171" cy="9449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388"/>
              </a:buClr>
              <a:buSzPts val="2800"/>
              <a:buNone/>
            </a:pPr>
            <a:r>
              <a:rPr lang="pt-BR"/>
              <a:t> </a:t>
            </a:r>
            <a:r>
              <a:rPr lang="pt-BR" sz="3200"/>
              <a:t>Teste o SEU QE – Inteligência Emocional</a:t>
            </a:r>
            <a:endParaRPr/>
          </a:p>
        </p:txBody>
      </p:sp>
      <p:pic>
        <p:nvPicPr>
          <p:cNvPr id="401" name="Google Shape;401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2017" y="1363839"/>
            <a:ext cx="2962275" cy="47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47"/>
          <p:cNvSpPr txBox="1"/>
          <p:nvPr>
            <p:ph idx="2" type="body"/>
          </p:nvPr>
        </p:nvSpPr>
        <p:spPr>
          <a:xfrm>
            <a:off x="4865511" y="2138539"/>
            <a:ext cx="6741042" cy="5494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800"/>
              <a:t>Testes de inteligência Emocional para: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800"/>
              <a:t> melhorar o autoconhecimento,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800"/>
              <a:t>melhorar o autogerenciamento,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800"/>
              <a:t>melhorar a automotivação,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800"/>
              <a:t> melhorar a empatia e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800"/>
              <a:t>melhorar o relacionamento com os outros.  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8"/>
          <p:cNvSpPr txBox="1"/>
          <p:nvPr>
            <p:ph idx="1" type="body"/>
          </p:nvPr>
        </p:nvSpPr>
        <p:spPr>
          <a:xfrm>
            <a:off x="1130451" y="59722"/>
            <a:ext cx="10734171" cy="9449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388"/>
              </a:buClr>
              <a:buSzPts val="2800"/>
              <a:buNone/>
            </a:pPr>
            <a:r>
              <a:rPr lang="pt-BR"/>
              <a:t> Teste o SEU QE – Inteligência Emocional</a:t>
            </a:r>
            <a:endParaRPr/>
          </a:p>
        </p:txBody>
      </p:sp>
      <p:sp>
        <p:nvSpPr>
          <p:cNvPr id="408" name="Google Shape;408;p48"/>
          <p:cNvSpPr txBox="1"/>
          <p:nvPr/>
        </p:nvSpPr>
        <p:spPr>
          <a:xfrm>
            <a:off x="1301045" y="1180680"/>
            <a:ext cx="61016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https://www.testeqi.com.br/teste-de-qe</a:t>
            </a:r>
            <a:endParaRPr/>
          </a:p>
        </p:txBody>
      </p:sp>
      <p:pic>
        <p:nvPicPr>
          <p:cNvPr id="409" name="Google Shape;409;p48"/>
          <p:cNvPicPr preferRelativeResize="0"/>
          <p:nvPr/>
        </p:nvPicPr>
        <p:blipFill rotWithShape="1">
          <a:blip r:embed="rId3">
            <a:alphaModFix/>
          </a:blip>
          <a:srcRect b="7632" l="6297" r="10671" t="14634"/>
          <a:stretch/>
        </p:blipFill>
        <p:spPr>
          <a:xfrm>
            <a:off x="767645" y="1573644"/>
            <a:ext cx="9042400" cy="475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