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6" r:id="rId21"/>
    <p:sldId id="275" r:id="rId22"/>
    <p:sldId id="26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2D642-B420-E292-E16E-6EF5C2D94BD6}" v="4" dt="2020-08-25T12:01:02.303"/>
    <p1510:client id="{50EC7DA0-67A6-1BF5-3750-B3AA1845BCAE}" v="1329" dt="2020-08-23T15:09:06.275"/>
    <p1510:client id="{54637922-D58D-5C0A-07DD-2054BFB195F6}" v="100" dt="2020-08-25T16:22:05.390"/>
    <p1510:client id="{E256C7A2-5DC1-7350-5287-AFFC5A245B1C}" v="18" dt="2020-08-25T11:59:28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256C7A2-5DC1-7350-5287-AFFC5A245B1C}"/>
    <pc:docChg chg="modSld">
      <pc:chgData name="" userId="" providerId="" clId="Web-{E256C7A2-5DC1-7350-5287-AFFC5A245B1C}" dt="2020-08-25T11:55:53.144" v="0"/>
      <pc:docMkLst>
        <pc:docMk/>
      </pc:docMkLst>
      <pc:sldChg chg="addSp delSp modSp">
        <pc:chgData name="" userId="" providerId="" clId="Web-{E256C7A2-5DC1-7350-5287-AFFC5A245B1C}" dt="2020-08-25T11:55:53.144" v="0"/>
        <pc:sldMkLst>
          <pc:docMk/>
          <pc:sldMk cId="507592729" sldId="256"/>
        </pc:sldMkLst>
        <pc:spChg chg="add mod">
          <ac:chgData name="" userId="" providerId="" clId="Web-{E256C7A2-5DC1-7350-5287-AFFC5A245B1C}" dt="2020-08-25T11:55:53.144" v="0"/>
          <ac:spMkLst>
            <pc:docMk/>
            <pc:sldMk cId="507592729" sldId="256"/>
            <ac:spMk id="5" creationId="{DE821ED1-21FE-4361-9AA4-4402263EC732}"/>
          </ac:spMkLst>
        </pc:spChg>
        <pc:picChg chg="del">
          <ac:chgData name="" userId="" providerId="" clId="Web-{E256C7A2-5DC1-7350-5287-AFFC5A245B1C}" dt="2020-08-25T11:55:53.144" v="0"/>
          <ac:picMkLst>
            <pc:docMk/>
            <pc:sldMk cId="507592729" sldId="256"/>
            <ac:picMk id="4" creationId="{E7F93117-B2F0-4635-A8E1-5ABEF95D65AA}"/>
          </ac:picMkLst>
        </pc:picChg>
      </pc:sldChg>
    </pc:docChg>
  </pc:docChgLst>
  <pc:docChgLst>
    <pc:chgData name="Erinaldo Sanches Nascimento" userId="S::erinaldo.nascimento@unicesumar.edu.br::1230e189-7b6f-4259-82eb-64d3c79dba70" providerId="AD" clId="Web-{54637922-D58D-5C0A-07DD-2054BFB195F6}"/>
    <pc:docChg chg="modSld">
      <pc:chgData name="Erinaldo Sanches Nascimento" userId="S::erinaldo.nascimento@unicesumar.edu.br::1230e189-7b6f-4259-82eb-64d3c79dba70" providerId="AD" clId="Web-{54637922-D58D-5C0A-07DD-2054BFB195F6}" dt="2020-08-25T16:22:05.390" v="84" actId="20577"/>
      <pc:docMkLst>
        <pc:docMk/>
      </pc:docMkLst>
      <pc:sldChg chg="modSp">
        <pc:chgData name="Erinaldo Sanches Nascimento" userId="S::erinaldo.nascimento@unicesumar.edu.br::1230e189-7b6f-4259-82eb-64d3c79dba70" providerId="AD" clId="Web-{54637922-D58D-5C0A-07DD-2054BFB195F6}" dt="2020-08-25T16:19:41.193" v="53" actId="20577"/>
        <pc:sldMkLst>
          <pc:docMk/>
          <pc:sldMk cId="1780089179" sldId="261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19:41.193" v="53" actId="20577"/>
          <ac:spMkLst>
            <pc:docMk/>
            <pc:sldMk cId="1780089179" sldId="261"/>
            <ac:spMk id="6" creationId="{00000000-0000-0000-0000-000000000000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19:47.084" v="55" actId="20577"/>
        <pc:sldMkLst>
          <pc:docMk/>
          <pc:sldMk cId="2347121536" sldId="262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19:47.084" v="55" actId="20577"/>
          <ac:spMkLst>
            <pc:docMk/>
            <pc:sldMk cId="2347121536" sldId="262"/>
            <ac:spMk id="6" creationId="{1879E5E0-8AD5-47AB-8302-84F154B8D51E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19:54.944" v="57" actId="20577"/>
        <pc:sldMkLst>
          <pc:docMk/>
          <pc:sldMk cId="3242651387" sldId="263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19:54.944" v="57" actId="20577"/>
          <ac:spMkLst>
            <pc:docMk/>
            <pc:sldMk cId="3242651387" sldId="263"/>
            <ac:spMk id="6" creationId="{7B92F09A-514F-4863-BF39-1657431B8A8C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0:05.319" v="59" actId="20577"/>
        <pc:sldMkLst>
          <pc:docMk/>
          <pc:sldMk cId="1843407492" sldId="264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0:05.319" v="59" actId="20577"/>
          <ac:spMkLst>
            <pc:docMk/>
            <pc:sldMk cId="1843407492" sldId="264"/>
            <ac:spMk id="6" creationId="{7B92F09A-514F-4863-BF39-1657431B8A8C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0:13.976" v="61" actId="20577"/>
        <pc:sldMkLst>
          <pc:docMk/>
          <pc:sldMk cId="470121240" sldId="265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0:13.976" v="61" actId="20577"/>
          <ac:spMkLst>
            <pc:docMk/>
            <pc:sldMk cId="470121240" sldId="265"/>
            <ac:spMk id="3" creationId="{4BF3C1A7-BD17-4DEA-B6E5-F68BBE73B814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0:33.243" v="65" actId="20577"/>
        <pc:sldMkLst>
          <pc:docMk/>
          <pc:sldMk cId="997804269" sldId="266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0:33.243" v="65" actId="20577"/>
          <ac:spMkLst>
            <pc:docMk/>
            <pc:sldMk cId="997804269" sldId="266"/>
            <ac:spMk id="3" creationId="{3452D77A-9798-42B7-A81B-ECD21CA962C6}"/>
          </ac:spMkLst>
        </pc:spChg>
        <pc:picChg chg="mod">
          <ac:chgData name="Erinaldo Sanches Nascimento" userId="S::erinaldo.nascimento@unicesumar.edu.br::1230e189-7b6f-4259-82eb-64d3c79dba70" providerId="AD" clId="Web-{54637922-D58D-5C0A-07DD-2054BFB195F6}" dt="2020-08-25T16:20:27.680" v="63" actId="1076"/>
          <ac:picMkLst>
            <pc:docMk/>
            <pc:sldMk cId="997804269" sldId="266"/>
            <ac:picMk id="7" creationId="{727FABFD-F619-4DB0-BC3F-AF8A7AA9BCB0}"/>
          </ac:picMkLst>
        </pc:pic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0:50.635" v="68" actId="20577"/>
        <pc:sldMkLst>
          <pc:docMk/>
          <pc:sldMk cId="2864359531" sldId="267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0:50.635" v="68" actId="20577"/>
          <ac:spMkLst>
            <pc:docMk/>
            <pc:sldMk cId="2864359531" sldId="267"/>
            <ac:spMk id="3" creationId="{3452D77A-9798-42B7-A81B-ECD21CA962C6}"/>
          </ac:spMkLst>
        </pc:spChg>
        <pc:picChg chg="mod">
          <ac:chgData name="Erinaldo Sanches Nascimento" userId="S::erinaldo.nascimento@unicesumar.edu.br::1230e189-7b6f-4259-82eb-64d3c79dba70" providerId="AD" clId="Web-{54637922-D58D-5C0A-07DD-2054BFB195F6}" dt="2020-08-25T16:20:41.134" v="66" actId="1076"/>
          <ac:picMkLst>
            <pc:docMk/>
            <pc:sldMk cId="2864359531" sldId="267"/>
            <ac:picMk id="10" creationId="{5947C233-23E0-41DC-A413-B3EE3703919D}"/>
          </ac:picMkLst>
        </pc:pic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0:59.636" v="70" actId="20577"/>
        <pc:sldMkLst>
          <pc:docMk/>
          <pc:sldMk cId="596247309" sldId="268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0:59.636" v="70" actId="20577"/>
          <ac:spMkLst>
            <pc:docMk/>
            <pc:sldMk cId="596247309" sldId="268"/>
            <ac:spMk id="3" creationId="{3452D77A-9798-42B7-A81B-ECD21CA962C6}"/>
          </ac:spMkLst>
        </pc:spChg>
      </pc:sldChg>
      <pc:sldChg chg="addSp delSp modSp">
        <pc:chgData name="Erinaldo Sanches Nascimento" userId="S::erinaldo.nascimento@unicesumar.edu.br::1230e189-7b6f-4259-82eb-64d3c79dba70" providerId="AD" clId="Web-{54637922-D58D-5C0A-07DD-2054BFB195F6}" dt="2020-08-25T16:18:26.578" v="22" actId="14100"/>
        <pc:sldMkLst>
          <pc:docMk/>
          <pc:sldMk cId="1044145477" sldId="269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18:21.437" v="21" actId="20577"/>
          <ac:spMkLst>
            <pc:docMk/>
            <pc:sldMk cId="1044145477" sldId="269"/>
            <ac:spMk id="3" creationId="{3452D77A-9798-42B7-A81B-ECD21CA962C6}"/>
          </ac:spMkLst>
        </pc:spChg>
        <pc:picChg chg="add mod">
          <ac:chgData name="Erinaldo Sanches Nascimento" userId="S::erinaldo.nascimento@unicesumar.edu.br::1230e189-7b6f-4259-82eb-64d3c79dba70" providerId="AD" clId="Web-{54637922-D58D-5C0A-07DD-2054BFB195F6}" dt="2020-08-25T16:18:26.578" v="22" actId="14100"/>
          <ac:picMkLst>
            <pc:docMk/>
            <pc:sldMk cId="1044145477" sldId="269"/>
            <ac:picMk id="8" creationId="{388FA1AD-5BB9-4F3D-BA3C-277B64D24928}"/>
          </ac:picMkLst>
        </pc:picChg>
        <pc:picChg chg="del">
          <ac:chgData name="Erinaldo Sanches Nascimento" userId="S::erinaldo.nascimento@unicesumar.edu.br::1230e189-7b6f-4259-82eb-64d3c79dba70" providerId="AD" clId="Web-{54637922-D58D-5C0A-07DD-2054BFB195F6}" dt="2020-08-25T16:17:44.357" v="0"/>
          <ac:picMkLst>
            <pc:docMk/>
            <pc:sldMk cId="1044145477" sldId="269"/>
            <ac:picMk id="12" creationId="{533A27B2-F0C8-4690-BEDD-12C72A9BBE32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54637922-D58D-5C0A-07DD-2054BFB195F6}" dt="2020-08-25T16:18:57.768" v="38" actId="20577"/>
        <pc:sldMkLst>
          <pc:docMk/>
          <pc:sldMk cId="2230699280" sldId="270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18:57.768" v="38" actId="20577"/>
          <ac:spMkLst>
            <pc:docMk/>
            <pc:sldMk cId="2230699280" sldId="270"/>
            <ac:spMk id="3" creationId="{3452D77A-9798-42B7-A81B-ECD21CA962C6}"/>
          </ac:spMkLst>
        </pc:spChg>
        <pc:picChg chg="add mod">
          <ac:chgData name="Erinaldo Sanches Nascimento" userId="S::erinaldo.nascimento@unicesumar.edu.br::1230e189-7b6f-4259-82eb-64d3c79dba70" providerId="AD" clId="Web-{54637922-D58D-5C0A-07DD-2054BFB195F6}" dt="2020-08-25T16:18:41.032" v="25" actId="1076"/>
          <ac:picMkLst>
            <pc:docMk/>
            <pc:sldMk cId="2230699280" sldId="270"/>
            <ac:picMk id="8" creationId="{8B29B5DE-25DC-4DF5-BE10-7F01AFA12748}"/>
          </ac:picMkLst>
        </pc:picChg>
        <pc:picChg chg="del">
          <ac:chgData name="Erinaldo Sanches Nascimento" userId="S::erinaldo.nascimento@unicesumar.edu.br::1230e189-7b6f-4259-82eb-64d3c79dba70" providerId="AD" clId="Web-{54637922-D58D-5C0A-07DD-2054BFB195F6}" dt="2020-08-25T16:18:32.797" v="23"/>
          <ac:picMkLst>
            <pc:docMk/>
            <pc:sldMk cId="2230699280" sldId="270"/>
            <ac:picMk id="12" creationId="{533A27B2-F0C8-4690-BEDD-12C72A9BBE32}"/>
          </ac:picMkLst>
        </pc:pic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1:14.246" v="73" actId="20577"/>
        <pc:sldMkLst>
          <pc:docMk/>
          <pc:sldMk cId="1036321852" sldId="271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1:14.246" v="73" actId="20577"/>
          <ac:spMkLst>
            <pc:docMk/>
            <pc:sldMk cId="1036321852" sldId="271"/>
            <ac:spMk id="3" creationId="{3452D77A-9798-42B7-A81B-ECD21CA962C6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1:20.496" v="75" actId="20577"/>
        <pc:sldMkLst>
          <pc:docMk/>
          <pc:sldMk cId="718032779" sldId="272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1:20.496" v="75" actId="20577"/>
          <ac:spMkLst>
            <pc:docMk/>
            <pc:sldMk cId="718032779" sldId="272"/>
            <ac:spMk id="3" creationId="{3452D77A-9798-42B7-A81B-ECD21CA962C6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1:26.794" v="77" actId="20577"/>
        <pc:sldMkLst>
          <pc:docMk/>
          <pc:sldMk cId="3667177215" sldId="273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1:26.794" v="77" actId="20577"/>
          <ac:spMkLst>
            <pc:docMk/>
            <pc:sldMk cId="3667177215" sldId="273"/>
            <ac:spMk id="3" creationId="{3452D77A-9798-42B7-A81B-ECD21CA962C6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1:36.872" v="79" actId="20577"/>
        <pc:sldMkLst>
          <pc:docMk/>
          <pc:sldMk cId="2954377267" sldId="274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1:36.872" v="79" actId="20577"/>
          <ac:spMkLst>
            <pc:docMk/>
            <pc:sldMk cId="2954377267" sldId="274"/>
            <ac:spMk id="3" creationId="{3452D77A-9798-42B7-A81B-ECD21CA962C6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2:05.390" v="84" actId="20577"/>
        <pc:sldMkLst>
          <pc:docMk/>
          <pc:sldMk cId="1183638498" sldId="275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2:05.390" v="84" actId="20577"/>
          <ac:spMkLst>
            <pc:docMk/>
            <pc:sldMk cId="1183638498" sldId="275"/>
            <ac:spMk id="3" creationId="{FA87CA8A-1E02-4972-AB1A-A836C8EDAC12}"/>
          </ac:spMkLst>
        </pc:spChg>
      </pc:sldChg>
      <pc:sldChg chg="modSp">
        <pc:chgData name="Erinaldo Sanches Nascimento" userId="S::erinaldo.nascimento@unicesumar.edu.br::1230e189-7b6f-4259-82eb-64d3c79dba70" providerId="AD" clId="Web-{54637922-D58D-5C0A-07DD-2054BFB195F6}" dt="2020-08-25T16:21:46.639" v="81" actId="20577"/>
        <pc:sldMkLst>
          <pc:docMk/>
          <pc:sldMk cId="1260712278" sldId="276"/>
        </pc:sldMkLst>
        <pc:spChg chg="mod">
          <ac:chgData name="Erinaldo Sanches Nascimento" userId="S::erinaldo.nascimento@unicesumar.edu.br::1230e189-7b6f-4259-82eb-64d3c79dba70" providerId="AD" clId="Web-{54637922-D58D-5C0A-07DD-2054BFB195F6}" dt="2020-08-25T16:21:46.639" v="81" actId="20577"/>
          <ac:spMkLst>
            <pc:docMk/>
            <pc:sldMk cId="1260712278" sldId="276"/>
            <ac:spMk id="6" creationId="{3EC5034C-8FC2-41AB-9EF2-56B92121B5E8}"/>
          </ac:spMkLst>
        </pc:spChg>
      </pc:sldChg>
    </pc:docChg>
  </pc:docChgLst>
  <pc:docChgLst>
    <pc:chgData name="Erinaldo Sanches Nascimento" userId="S::erinaldo.nascimento@unicesumar.edu.br::1230e189-7b6f-4259-82eb-64d3c79dba70" providerId="AD" clId="Web-{36F2D642-B420-E292-E16E-6EF5C2D94BD6}"/>
    <pc:docChg chg="addSld modSld">
      <pc:chgData name="Erinaldo Sanches Nascimento" userId="S::erinaldo.nascimento@unicesumar.edu.br::1230e189-7b6f-4259-82eb-64d3c79dba70" providerId="AD" clId="Web-{36F2D642-B420-E292-E16E-6EF5C2D94BD6}" dt="2020-08-25T12:01:02.303" v="3"/>
      <pc:docMkLst>
        <pc:docMk/>
      </pc:docMkLst>
      <pc:sldChg chg="modSp">
        <pc:chgData name="Erinaldo Sanches Nascimento" userId="S::erinaldo.nascimento@unicesumar.edu.br::1230e189-7b6f-4259-82eb-64d3c79dba70" providerId="AD" clId="Web-{36F2D642-B420-E292-E16E-6EF5C2D94BD6}" dt="2020-08-25T12:00:04.038" v="0" actId="1076"/>
        <pc:sldMkLst>
          <pc:docMk/>
          <pc:sldMk cId="3242651387" sldId="263"/>
        </pc:sldMkLst>
        <pc:picChg chg="mod">
          <ac:chgData name="Erinaldo Sanches Nascimento" userId="S::erinaldo.nascimento@unicesumar.edu.br::1230e189-7b6f-4259-82eb-64d3c79dba70" providerId="AD" clId="Web-{36F2D642-B420-E292-E16E-6EF5C2D94BD6}" dt="2020-08-25T12:00:04.038" v="0" actId="1076"/>
          <ac:picMkLst>
            <pc:docMk/>
            <pc:sldMk cId="3242651387" sldId="263"/>
            <ac:picMk id="12" creationId="{20C588D9-197E-44B7-9A0E-35A160F27712}"/>
          </ac:picMkLst>
        </pc:picChg>
      </pc:sldChg>
      <pc:sldChg chg="add">
        <pc:chgData name="Erinaldo Sanches Nascimento" userId="S::erinaldo.nascimento@unicesumar.edu.br::1230e189-7b6f-4259-82eb-64d3c79dba70" providerId="AD" clId="Web-{36F2D642-B420-E292-E16E-6EF5C2D94BD6}" dt="2020-08-25T12:01:02.147" v="1"/>
        <pc:sldMkLst>
          <pc:docMk/>
          <pc:sldMk cId="1183638498" sldId="275"/>
        </pc:sldMkLst>
      </pc:sldChg>
      <pc:sldChg chg="add">
        <pc:chgData name="Erinaldo Sanches Nascimento" userId="S::erinaldo.nascimento@unicesumar.edu.br::1230e189-7b6f-4259-82eb-64d3c79dba70" providerId="AD" clId="Web-{36F2D642-B420-E292-E16E-6EF5C2D94BD6}" dt="2020-08-25T12:01:02.241" v="2"/>
        <pc:sldMkLst>
          <pc:docMk/>
          <pc:sldMk cId="1260712278" sldId="276"/>
        </pc:sldMkLst>
      </pc:sldChg>
      <pc:sldChg chg="add">
        <pc:chgData name="Erinaldo Sanches Nascimento" userId="S::erinaldo.nascimento@unicesumar.edu.br::1230e189-7b6f-4259-82eb-64d3c79dba70" providerId="AD" clId="Web-{36F2D642-B420-E292-E16E-6EF5C2D94BD6}" dt="2020-08-25T12:01:02.303" v="3"/>
        <pc:sldMkLst>
          <pc:docMk/>
          <pc:sldMk cId="1889286846" sldId="277"/>
        </pc:sldMkLst>
      </pc:sldChg>
    </pc:docChg>
  </pc:docChgLst>
  <pc:docChgLst>
    <pc:chgData name="Erinaldo Sanches Nascimento" userId="S::erinaldo.nascimento@unicesumar.edu.br::1230e189-7b6f-4259-82eb-64d3c79dba70" providerId="AD" clId="Web-{50EC7DA0-67A6-1BF5-3750-B3AA1845BCAE}"/>
    <pc:docChg chg="addSld modSld">
      <pc:chgData name="Erinaldo Sanches Nascimento" userId="S::erinaldo.nascimento@unicesumar.edu.br::1230e189-7b6f-4259-82eb-64d3c79dba70" providerId="AD" clId="Web-{50EC7DA0-67A6-1BF5-3750-B3AA1845BCAE}" dt="2020-08-23T15:09:06.275" v="1300" actId="14100"/>
      <pc:docMkLst>
        <pc:docMk/>
      </pc:docMkLst>
      <pc:sldChg chg="addSp delSp modSp">
        <pc:chgData name="Erinaldo Sanches Nascimento" userId="S::erinaldo.nascimento@unicesumar.edu.br::1230e189-7b6f-4259-82eb-64d3c79dba70" providerId="AD" clId="Web-{50EC7DA0-67A6-1BF5-3750-B3AA1845BCAE}" dt="2020-08-23T13:38:02.975" v="62"/>
        <pc:sldMkLst>
          <pc:docMk/>
          <pc:sldMk cId="507592729" sldId="256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3:36:46.297" v="53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Erinaldo Sanches Nascimento" userId="S::erinaldo.nascimento@unicesumar.edu.br::1230e189-7b6f-4259-82eb-64d3c79dba70" providerId="AD" clId="Web-{50EC7DA0-67A6-1BF5-3750-B3AA1845BCAE}" dt="2020-08-23T13:36:48.673" v="55"/>
          <ac:spMkLst>
            <pc:docMk/>
            <pc:sldMk cId="507592729" sldId="256"/>
            <ac:spMk id="3" creationId="{00000000-0000-0000-0000-000000000000}"/>
          </ac:spMkLst>
        </pc:spChg>
        <pc:picChg chg="add mod ord modCrop">
          <ac:chgData name="Erinaldo Sanches Nascimento" userId="S::erinaldo.nascimento@unicesumar.edu.br::1230e189-7b6f-4259-82eb-64d3c79dba70" providerId="AD" clId="Web-{50EC7DA0-67A6-1BF5-3750-B3AA1845BCAE}" dt="2020-08-23T13:38:02.975" v="62"/>
          <ac:picMkLst>
            <pc:docMk/>
            <pc:sldMk cId="507592729" sldId="256"/>
            <ac:picMk id="4" creationId="{E7F93117-B2F0-4635-A8E1-5ABEF95D65AA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50EC7DA0-67A6-1BF5-3750-B3AA1845BCAE}" dt="2020-08-23T13:41:08.017" v="124"/>
        <pc:sldMkLst>
          <pc:docMk/>
          <pc:sldMk cId="1330216257" sldId="257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3:38:33.286" v="85" actId="20577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50EC7DA0-67A6-1BF5-3750-B3AA1845BCAE}" dt="2020-08-23T13:38:48.324" v="122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Erinaldo Sanches Nascimento" userId="S::erinaldo.nascimento@unicesumar.edu.br::1230e189-7b6f-4259-82eb-64d3c79dba70" providerId="AD" clId="Web-{50EC7DA0-67A6-1BF5-3750-B3AA1845BCAE}" dt="2020-08-23T13:41:08.017" v="124"/>
          <ac:spMkLst>
            <pc:docMk/>
            <pc:sldMk cId="1330216257" sldId="257"/>
            <ac:spMk id="12" creationId="{00000000-0000-0000-0000-000000000000}"/>
          </ac:spMkLst>
        </pc:spChg>
        <pc:picChg chg="add mod ord modCrop">
          <ac:chgData name="Erinaldo Sanches Nascimento" userId="S::erinaldo.nascimento@unicesumar.edu.br::1230e189-7b6f-4259-82eb-64d3c79dba70" providerId="AD" clId="Web-{50EC7DA0-67A6-1BF5-3750-B3AA1845BCAE}" dt="2020-08-23T13:41:08.017" v="124"/>
          <ac:picMkLst>
            <pc:docMk/>
            <pc:sldMk cId="1330216257" sldId="257"/>
            <ac:picMk id="2" creationId="{2A15E57D-C176-4352-85CF-85AFA3A4E66D}"/>
          </ac:picMkLst>
        </pc:picChg>
      </pc:sldChg>
      <pc:sldChg chg="modSp">
        <pc:chgData name="Erinaldo Sanches Nascimento" userId="S::erinaldo.nascimento@unicesumar.edu.br::1230e189-7b6f-4259-82eb-64d3c79dba70" providerId="AD" clId="Web-{50EC7DA0-67A6-1BF5-3750-B3AA1845BCAE}" dt="2020-08-23T13:46:17.556" v="370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3:45:34.473" v="327" actId="20577"/>
          <ac:spMkLst>
            <pc:docMk/>
            <pc:sldMk cId="3813816963" sldId="258"/>
            <ac:spMk id="5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50EC7DA0-67A6-1BF5-3750-B3AA1845BCAE}" dt="2020-08-23T13:46:17.556" v="370" actId="20577"/>
          <ac:spMkLst>
            <pc:docMk/>
            <pc:sldMk cId="3813816963" sldId="258"/>
            <ac:spMk id="6" creationId="{00000000-0000-0000-0000-000000000000}"/>
          </ac:spMkLst>
        </pc:spChg>
      </pc:sldChg>
      <pc:sldChg chg="modSp">
        <pc:chgData name="Erinaldo Sanches Nascimento" userId="S::erinaldo.nascimento@unicesumar.edu.br::1230e189-7b6f-4259-82eb-64d3c79dba70" providerId="AD" clId="Web-{50EC7DA0-67A6-1BF5-3750-B3AA1845BCAE}" dt="2020-08-23T13:44:22.892" v="321" actId="20577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3:44:22.892" v="321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50EC7DA0-67A6-1BF5-3750-B3AA1845BCAE}" dt="2020-08-23T13:42:18.644" v="250" actId="20577"/>
          <ac:spMkLst>
            <pc:docMk/>
            <pc:sldMk cId="569427648" sldId="259"/>
            <ac:spMk id="13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50EC7DA0-67A6-1BF5-3750-B3AA1845BCAE}" dt="2020-08-23T13:42:36.262" v="273" actId="20577"/>
          <ac:spMkLst>
            <pc:docMk/>
            <pc:sldMk cId="569427648" sldId="259"/>
            <ac:spMk id="14" creationId="{00000000-0000-0000-0000-000000000000}"/>
          </ac:spMkLst>
        </pc:spChg>
      </pc:sldChg>
      <pc:sldChg chg="addSp delSp modSp">
        <pc:chgData name="Erinaldo Sanches Nascimento" userId="S::erinaldo.nascimento@unicesumar.edu.br::1230e189-7b6f-4259-82eb-64d3c79dba70" providerId="AD" clId="Web-{50EC7DA0-67A6-1BF5-3750-B3AA1845BCAE}" dt="2020-08-23T13:52:20.371" v="528" actId="14100"/>
        <pc:sldMkLst>
          <pc:docMk/>
          <pc:sldMk cId="1780089179" sldId="261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3:51:36.178" v="522" actId="20577"/>
          <ac:spMkLst>
            <pc:docMk/>
            <pc:sldMk cId="1780089179" sldId="261"/>
            <ac:spMk id="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50EC7DA0-67A6-1BF5-3750-B3AA1845BCAE}" dt="2020-08-23T13:47:05.486" v="387" actId="20577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Erinaldo Sanches Nascimento" userId="S::erinaldo.nascimento@unicesumar.edu.br::1230e189-7b6f-4259-82eb-64d3c79dba70" providerId="AD" clId="Web-{50EC7DA0-67A6-1BF5-3750-B3AA1845BCAE}" dt="2020-08-23T13:51:38.742" v="524"/>
          <ac:spMkLst>
            <pc:docMk/>
            <pc:sldMk cId="1780089179" sldId="261"/>
            <ac:spMk id="4" creationId="{00000000-0000-0000-0000-000000000000}"/>
          </ac:spMkLst>
        </pc:spChg>
        <pc:picChg chg="add mod ord modCrop">
          <ac:chgData name="Erinaldo Sanches Nascimento" userId="S::erinaldo.nascimento@unicesumar.edu.br::1230e189-7b6f-4259-82eb-64d3c79dba70" providerId="AD" clId="Web-{50EC7DA0-67A6-1BF5-3750-B3AA1845BCAE}" dt="2020-08-23T13:52:20.371" v="528" actId="14100"/>
          <ac:picMkLst>
            <pc:docMk/>
            <pc:sldMk cId="1780089179" sldId="261"/>
            <ac:picMk id="5" creationId="{21B69ED8-CFA0-4365-9A94-C56F3EEB42A8}"/>
          </ac:picMkLst>
        </pc:picChg>
      </pc:sldChg>
      <pc:sldChg chg="addSp delSp modSp new">
        <pc:chgData name="Erinaldo Sanches Nascimento" userId="S::erinaldo.nascimento@unicesumar.edu.br::1230e189-7b6f-4259-82eb-64d3c79dba70" providerId="AD" clId="Web-{50EC7DA0-67A6-1BF5-3750-B3AA1845BCAE}" dt="2020-08-23T14:00:55.635" v="691"/>
        <pc:sldMkLst>
          <pc:docMk/>
          <pc:sldMk cId="2347121536" sldId="262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3:58:51.622" v="684" actId="20577"/>
          <ac:spMkLst>
            <pc:docMk/>
            <pc:sldMk cId="2347121536" sldId="262"/>
            <ac:spMk id="2" creationId="{E230A576-B00A-42D2-BF61-155558CFF64E}"/>
          </ac:spMkLst>
        </pc:spChg>
        <pc:spChg chg="mod">
          <ac:chgData name="Erinaldo Sanches Nascimento" userId="S::erinaldo.nascimento@unicesumar.edu.br::1230e189-7b6f-4259-82eb-64d3c79dba70" providerId="AD" clId="Web-{50EC7DA0-67A6-1BF5-3750-B3AA1845BCAE}" dt="2020-08-23T13:54:15.536" v="545" actId="20577"/>
          <ac:spMkLst>
            <pc:docMk/>
            <pc:sldMk cId="2347121536" sldId="262"/>
            <ac:spMk id="3" creationId="{BE84EDD6-DE67-417B-8812-ABF9DDF42593}"/>
          </ac:spMkLst>
        </pc:spChg>
        <pc:spChg chg="del">
          <ac:chgData name="Erinaldo Sanches Nascimento" userId="S::erinaldo.nascimento@unicesumar.edu.br::1230e189-7b6f-4259-82eb-64d3c79dba70" providerId="AD" clId="Web-{50EC7DA0-67A6-1BF5-3750-B3AA1845BCAE}" dt="2020-08-23T14:00:55.635" v="691"/>
          <ac:spMkLst>
            <pc:docMk/>
            <pc:sldMk cId="2347121536" sldId="262"/>
            <ac:spMk id="4" creationId="{53B0E490-ECEF-48DF-A32C-1270F4068B67}"/>
          </ac:spMkLst>
        </pc:spChg>
        <pc:picChg chg="add mod ord">
          <ac:chgData name="Erinaldo Sanches Nascimento" userId="S::erinaldo.nascimento@unicesumar.edu.br::1230e189-7b6f-4259-82eb-64d3c79dba70" providerId="AD" clId="Web-{50EC7DA0-67A6-1BF5-3750-B3AA1845BCAE}" dt="2020-08-23T14:00:55.635" v="691"/>
          <ac:picMkLst>
            <pc:docMk/>
            <pc:sldMk cId="2347121536" sldId="262"/>
            <ac:picMk id="7" creationId="{57901D9F-FCEB-4161-B03A-356A38584AE8}"/>
          </ac:picMkLst>
        </pc:picChg>
      </pc:sldChg>
      <pc:sldChg chg="addSp delSp modSp new">
        <pc:chgData name="Erinaldo Sanches Nascimento" userId="S::erinaldo.nascimento@unicesumar.edu.br::1230e189-7b6f-4259-82eb-64d3c79dba70" providerId="AD" clId="Web-{50EC7DA0-67A6-1BF5-3750-B3AA1845BCAE}" dt="2020-08-23T14:09:08.075" v="765" actId="20577"/>
        <pc:sldMkLst>
          <pc:docMk/>
          <pc:sldMk cId="3242651387" sldId="263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4:09:08.075" v="765" actId="20577"/>
          <ac:spMkLst>
            <pc:docMk/>
            <pc:sldMk cId="3242651387" sldId="263"/>
            <ac:spMk id="2" creationId="{C0574CF3-FC2E-48EB-9187-91A58CCF425D}"/>
          </ac:spMkLst>
        </pc:spChg>
        <pc:spChg chg="mod">
          <ac:chgData name="Erinaldo Sanches Nascimento" userId="S::erinaldo.nascimento@unicesumar.edu.br::1230e189-7b6f-4259-82eb-64d3c79dba70" providerId="AD" clId="Web-{50EC7DA0-67A6-1BF5-3750-B3AA1845BCAE}" dt="2020-08-23T14:01:43.267" v="696" actId="20577"/>
          <ac:spMkLst>
            <pc:docMk/>
            <pc:sldMk cId="3242651387" sldId="263"/>
            <ac:spMk id="3" creationId="{56663FC9-FAB9-47C8-84DD-D5DDAF6C54FF}"/>
          </ac:spMkLst>
        </pc:spChg>
        <pc:spChg chg="del">
          <ac:chgData name="Erinaldo Sanches Nascimento" userId="S::erinaldo.nascimento@unicesumar.edu.br::1230e189-7b6f-4259-82eb-64d3c79dba70" providerId="AD" clId="Web-{50EC7DA0-67A6-1BF5-3750-B3AA1845BCAE}" dt="2020-08-23T14:08:05.654" v="754"/>
          <ac:spMkLst>
            <pc:docMk/>
            <pc:sldMk cId="3242651387" sldId="263"/>
            <ac:spMk id="4" creationId="{0CFB6A12-FFF5-46BF-B2F1-72ACCD1D89DE}"/>
          </ac:spMkLst>
        </pc:spChg>
        <pc:picChg chg="add mod ord modCrop">
          <ac:chgData name="Erinaldo Sanches Nascimento" userId="S::erinaldo.nascimento@unicesumar.edu.br::1230e189-7b6f-4259-82eb-64d3c79dba70" providerId="AD" clId="Web-{50EC7DA0-67A6-1BF5-3750-B3AA1845BCAE}" dt="2020-08-23T14:08:31.589" v="759" actId="14100"/>
          <ac:picMkLst>
            <pc:docMk/>
            <pc:sldMk cId="3242651387" sldId="263"/>
            <ac:picMk id="7" creationId="{9FF68483-8594-4AFC-862B-D55C5C6915B1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50EC7DA0-67A6-1BF5-3750-B3AA1845BCAE}" dt="2020-08-23T14:14:40.078" v="854" actId="1076"/>
        <pc:sldMkLst>
          <pc:docMk/>
          <pc:sldMk cId="1843407492" sldId="264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4:13:53.806" v="846" actId="20577"/>
          <ac:spMkLst>
            <pc:docMk/>
            <pc:sldMk cId="1843407492" sldId="264"/>
            <ac:spMk id="2" creationId="{C0574CF3-FC2E-48EB-9187-91A58CCF425D}"/>
          </ac:spMkLst>
        </pc:spChg>
        <pc:spChg chg="add del mod">
          <ac:chgData name="Erinaldo Sanches Nascimento" userId="S::erinaldo.nascimento@unicesumar.edu.br::1230e189-7b6f-4259-82eb-64d3c79dba70" providerId="AD" clId="Web-{50EC7DA0-67A6-1BF5-3750-B3AA1845BCAE}" dt="2020-08-23T14:13:56.636" v="849"/>
          <ac:spMkLst>
            <pc:docMk/>
            <pc:sldMk cId="1843407492" sldId="264"/>
            <ac:spMk id="8" creationId="{679E50A6-56CE-4FDD-AD02-1DB92FD4D720}"/>
          </ac:spMkLst>
        </pc:spChg>
        <pc:picChg chg="del">
          <ac:chgData name="Erinaldo Sanches Nascimento" userId="S::erinaldo.nascimento@unicesumar.edu.br::1230e189-7b6f-4259-82eb-64d3c79dba70" providerId="AD" clId="Web-{50EC7DA0-67A6-1BF5-3750-B3AA1845BCAE}" dt="2020-08-23T14:13:54.822" v="848"/>
          <ac:picMkLst>
            <pc:docMk/>
            <pc:sldMk cId="1843407492" sldId="264"/>
            <ac:picMk id="7" creationId="{9FF68483-8594-4AFC-862B-D55C5C6915B1}"/>
          </ac:picMkLst>
        </pc:picChg>
        <pc:picChg chg="add mod ord modCrop">
          <ac:chgData name="Erinaldo Sanches Nascimento" userId="S::erinaldo.nascimento@unicesumar.edu.br::1230e189-7b6f-4259-82eb-64d3c79dba70" providerId="AD" clId="Web-{50EC7DA0-67A6-1BF5-3750-B3AA1845BCAE}" dt="2020-08-23T14:14:40.078" v="854" actId="1076"/>
          <ac:picMkLst>
            <pc:docMk/>
            <pc:sldMk cId="1843407492" sldId="264"/>
            <ac:picMk id="9" creationId="{8EB81950-74DE-4AC3-90B0-88C2CC018B19}"/>
          </ac:picMkLst>
        </pc:picChg>
      </pc:sldChg>
      <pc:sldChg chg="addSp delSp modSp new">
        <pc:chgData name="Erinaldo Sanches Nascimento" userId="S::erinaldo.nascimento@unicesumar.edu.br::1230e189-7b6f-4259-82eb-64d3c79dba70" providerId="AD" clId="Web-{50EC7DA0-67A6-1BF5-3750-B3AA1845BCAE}" dt="2020-08-23T14:22:39.903" v="1138" actId="1076"/>
        <pc:sldMkLst>
          <pc:docMk/>
          <pc:sldMk cId="470121240" sldId="265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4:17:20.702" v="894" actId="20577"/>
          <ac:spMkLst>
            <pc:docMk/>
            <pc:sldMk cId="470121240" sldId="265"/>
            <ac:spMk id="2" creationId="{51E43819-5FAF-48EC-A4C9-A30AEE10517E}"/>
          </ac:spMkLst>
        </pc:spChg>
        <pc:spChg chg="mod">
          <ac:chgData name="Erinaldo Sanches Nascimento" userId="S::erinaldo.nascimento@unicesumar.edu.br::1230e189-7b6f-4259-82eb-64d3c79dba70" providerId="AD" clId="Web-{50EC7DA0-67A6-1BF5-3750-B3AA1845BCAE}" dt="2020-08-23T14:19:08.520" v="1046" actId="20577"/>
          <ac:spMkLst>
            <pc:docMk/>
            <pc:sldMk cId="470121240" sldId="265"/>
            <ac:spMk id="4" creationId="{78B06919-F17A-4D5E-A4C7-25A50B9A7BD9}"/>
          </ac:spMkLst>
        </pc:spChg>
        <pc:spChg chg="mod">
          <ac:chgData name="Erinaldo Sanches Nascimento" userId="S::erinaldo.nascimento@unicesumar.edu.br::1230e189-7b6f-4259-82eb-64d3c79dba70" providerId="AD" clId="Web-{50EC7DA0-67A6-1BF5-3750-B3AA1845BCAE}" dt="2020-08-23T14:20:02.452" v="1128" actId="20577"/>
          <ac:spMkLst>
            <pc:docMk/>
            <pc:sldMk cId="470121240" sldId="265"/>
            <ac:spMk id="5" creationId="{4FF4133E-5453-4147-BC39-F0C66543A2D0}"/>
          </ac:spMkLst>
        </pc:spChg>
        <pc:picChg chg="add del mod">
          <ac:chgData name="Erinaldo Sanches Nascimento" userId="S::erinaldo.nascimento@unicesumar.edu.br::1230e189-7b6f-4259-82eb-64d3c79dba70" providerId="AD" clId="Web-{50EC7DA0-67A6-1BF5-3750-B3AA1845BCAE}" dt="2020-08-23T14:22:17.689" v="1132"/>
          <ac:picMkLst>
            <pc:docMk/>
            <pc:sldMk cId="470121240" sldId="265"/>
            <ac:picMk id="6" creationId="{C2050A52-9702-43D3-AF73-B7FF4C2BEDB5}"/>
          </ac:picMkLst>
        </pc:picChg>
        <pc:picChg chg="add mod">
          <ac:chgData name="Erinaldo Sanches Nascimento" userId="S::erinaldo.nascimento@unicesumar.edu.br::1230e189-7b6f-4259-82eb-64d3c79dba70" providerId="AD" clId="Web-{50EC7DA0-67A6-1BF5-3750-B3AA1845BCAE}" dt="2020-08-23T14:22:39.903" v="1138" actId="1076"/>
          <ac:picMkLst>
            <pc:docMk/>
            <pc:sldMk cId="470121240" sldId="265"/>
            <ac:picMk id="7" creationId="{703DF162-BBC6-455D-9212-BF4F9510F8F6}"/>
          </ac:picMkLst>
        </pc:picChg>
      </pc:sldChg>
      <pc:sldChg chg="addSp delSp modSp new mod modClrScheme chgLayout">
        <pc:chgData name="Erinaldo Sanches Nascimento" userId="S::erinaldo.nascimento@unicesumar.edu.br::1230e189-7b6f-4259-82eb-64d3c79dba70" providerId="AD" clId="Web-{50EC7DA0-67A6-1BF5-3750-B3AA1845BCAE}" dt="2020-08-23T14:45:17.368" v="1232" actId="14100"/>
        <pc:sldMkLst>
          <pc:docMk/>
          <pc:sldMk cId="997804269" sldId="266"/>
        </pc:sldMkLst>
        <pc:spChg chg="mod ord">
          <ac:chgData name="Erinaldo Sanches Nascimento" userId="S::erinaldo.nascimento@unicesumar.edu.br::1230e189-7b6f-4259-82eb-64d3c79dba70" providerId="AD" clId="Web-{50EC7DA0-67A6-1BF5-3750-B3AA1845BCAE}" dt="2020-08-23T14:26:19.868" v="1140"/>
          <ac:spMkLst>
            <pc:docMk/>
            <pc:sldMk cId="997804269" sldId="266"/>
            <ac:spMk id="2" creationId="{8F0DEE30-CA74-4828-9C19-BA03FA91917C}"/>
          </ac:spMkLst>
        </pc:spChg>
        <pc:spChg chg="mod ord">
          <ac:chgData name="Erinaldo Sanches Nascimento" userId="S::erinaldo.nascimento@unicesumar.edu.br::1230e189-7b6f-4259-82eb-64d3c79dba70" providerId="AD" clId="Web-{50EC7DA0-67A6-1BF5-3750-B3AA1845BCAE}" dt="2020-08-23T14:26:19.868" v="1140"/>
          <ac:spMkLst>
            <pc:docMk/>
            <pc:sldMk cId="997804269" sldId="266"/>
            <ac:spMk id="3" creationId="{3452D77A-9798-42B7-A81B-ECD21CA962C6}"/>
          </ac:spMkLst>
        </pc:spChg>
        <pc:spChg chg="mod ord">
          <ac:chgData name="Erinaldo Sanches Nascimento" userId="S::erinaldo.nascimento@unicesumar.edu.br::1230e189-7b6f-4259-82eb-64d3c79dba70" providerId="AD" clId="Web-{50EC7DA0-67A6-1BF5-3750-B3AA1845BCAE}" dt="2020-08-23T14:26:35.876" v="1153" actId="20577"/>
          <ac:spMkLst>
            <pc:docMk/>
            <pc:sldMk cId="997804269" sldId="266"/>
            <ac:spMk id="4" creationId="{3B51E391-39C0-41C5-AA3F-1B0048CAC28D}"/>
          </ac:spMkLst>
        </pc:spChg>
        <pc:spChg chg="mod ord">
          <ac:chgData name="Erinaldo Sanches Nascimento" userId="S::erinaldo.nascimento@unicesumar.edu.br::1230e189-7b6f-4259-82eb-64d3c79dba70" providerId="AD" clId="Web-{50EC7DA0-67A6-1BF5-3750-B3AA1845BCAE}" dt="2020-08-23T14:26:49.367" v="1181" actId="20577"/>
          <ac:spMkLst>
            <pc:docMk/>
            <pc:sldMk cId="997804269" sldId="266"/>
            <ac:spMk id="5" creationId="{2BE49F8F-D876-46B5-86B5-5926063BFF4A}"/>
          </ac:spMkLst>
        </pc:spChg>
        <pc:spChg chg="add mod">
          <ac:chgData name="Erinaldo Sanches Nascimento" userId="S::erinaldo.nascimento@unicesumar.edu.br::1230e189-7b6f-4259-82eb-64d3c79dba70" providerId="AD" clId="Web-{50EC7DA0-67A6-1BF5-3750-B3AA1845BCAE}" dt="2020-08-23T14:34:07.828" v="1204"/>
          <ac:spMkLst>
            <pc:docMk/>
            <pc:sldMk cId="997804269" sldId="266"/>
            <ac:spMk id="9" creationId="{FDADB1BC-784F-4F46-9EF2-363D644A5591}"/>
          </ac:spMkLst>
        </pc:spChg>
        <pc:picChg chg="add mod">
          <ac:chgData name="Erinaldo Sanches Nascimento" userId="S::erinaldo.nascimento@unicesumar.edu.br::1230e189-7b6f-4259-82eb-64d3c79dba70" providerId="AD" clId="Web-{50EC7DA0-67A6-1BF5-3750-B3AA1845BCAE}" dt="2020-08-23T14:27:41.908" v="1184"/>
          <ac:picMkLst>
            <pc:docMk/>
            <pc:sldMk cId="997804269" sldId="266"/>
            <ac:picMk id="6" creationId="{27A9A015-BA63-48E5-A0EE-A1CC8CB108C8}"/>
          </ac:picMkLst>
        </pc:picChg>
        <pc:picChg chg="add mod modCrop">
          <ac:chgData name="Erinaldo Sanches Nascimento" userId="S::erinaldo.nascimento@unicesumar.edu.br::1230e189-7b6f-4259-82eb-64d3c79dba70" providerId="AD" clId="Web-{50EC7DA0-67A6-1BF5-3750-B3AA1845BCAE}" dt="2020-08-23T14:45:17.368" v="1232" actId="14100"/>
          <ac:picMkLst>
            <pc:docMk/>
            <pc:sldMk cId="997804269" sldId="266"/>
            <ac:picMk id="7" creationId="{727FABFD-F619-4DB0-BC3F-AF8A7AA9BCB0}"/>
          </ac:picMkLst>
        </pc:picChg>
        <pc:picChg chg="add del mod modCrop">
          <ac:chgData name="Erinaldo Sanches Nascimento" userId="S::erinaldo.nascimento@unicesumar.edu.br::1230e189-7b6f-4259-82eb-64d3c79dba70" providerId="AD" clId="Web-{50EC7DA0-67A6-1BF5-3750-B3AA1845BCAE}" dt="2020-08-23T14:37:05.053" v="1205"/>
          <ac:picMkLst>
            <pc:docMk/>
            <pc:sldMk cId="997804269" sldId="266"/>
            <ac:picMk id="8" creationId="{BA352483-6261-497F-A8E3-F174FF936CC2}"/>
          </ac:picMkLst>
        </pc:picChg>
        <pc:picChg chg="add del mod modCrop">
          <ac:chgData name="Erinaldo Sanches Nascimento" userId="S::erinaldo.nascimento@unicesumar.edu.br::1230e189-7b6f-4259-82eb-64d3c79dba70" providerId="AD" clId="Web-{50EC7DA0-67A6-1BF5-3750-B3AA1845BCAE}" dt="2020-08-23T14:45:07.207" v="1229"/>
          <ac:picMkLst>
            <pc:docMk/>
            <pc:sldMk cId="997804269" sldId="266"/>
            <ac:picMk id="10" creationId="{5947C233-23E0-41DC-A413-B3EE3703919D}"/>
          </ac:picMkLst>
        </pc:picChg>
        <pc:picChg chg="add del mod modCrop">
          <ac:chgData name="Erinaldo Sanches Nascimento" userId="S::erinaldo.nascimento@unicesumar.edu.br::1230e189-7b6f-4259-82eb-64d3c79dba70" providerId="AD" clId="Web-{50EC7DA0-67A6-1BF5-3750-B3AA1845BCAE}" dt="2020-08-23T14:45:09.536" v="1230"/>
          <ac:picMkLst>
            <pc:docMk/>
            <pc:sldMk cId="997804269" sldId="266"/>
            <ac:picMk id="11" creationId="{AA644BE5-3EC2-48AF-A77D-7F7A8AC4BD4F}"/>
          </ac:picMkLst>
        </pc:picChg>
        <pc:picChg chg="add del mod">
          <ac:chgData name="Erinaldo Sanches Nascimento" userId="S::erinaldo.nascimento@unicesumar.edu.br::1230e189-7b6f-4259-82eb-64d3c79dba70" providerId="AD" clId="Web-{50EC7DA0-67A6-1BF5-3750-B3AA1845BCAE}" dt="2020-08-23T14:45:12.100" v="1231"/>
          <ac:picMkLst>
            <pc:docMk/>
            <pc:sldMk cId="997804269" sldId="266"/>
            <ac:picMk id="12" creationId="{533A27B2-F0C8-4690-BEDD-12C72A9BBE32}"/>
          </ac:picMkLst>
        </pc:picChg>
      </pc:sldChg>
      <pc:sldChg chg="delSp modSp add replId">
        <pc:chgData name="Erinaldo Sanches Nascimento" userId="S::erinaldo.nascimento@unicesumar.edu.br::1230e189-7b6f-4259-82eb-64d3c79dba70" providerId="AD" clId="Web-{50EC7DA0-67A6-1BF5-3750-B3AA1845BCAE}" dt="2020-08-23T14:45:50.525" v="1238"/>
        <pc:sldMkLst>
          <pc:docMk/>
          <pc:sldMk cId="2864359531" sldId="267"/>
        </pc:sldMkLst>
        <pc:spChg chg="del">
          <ac:chgData name="Erinaldo Sanches Nascimento" userId="S::erinaldo.nascimento@unicesumar.edu.br::1230e189-7b6f-4259-82eb-64d3c79dba70" providerId="AD" clId="Web-{50EC7DA0-67A6-1BF5-3750-B3AA1845BCAE}" dt="2020-08-23T14:45:50.525" v="1238"/>
          <ac:spMkLst>
            <pc:docMk/>
            <pc:sldMk cId="2864359531" sldId="267"/>
            <ac:spMk id="9" creationId="{FDADB1BC-784F-4F46-9EF2-363D644A5591}"/>
          </ac:spMkLst>
        </pc:spChg>
        <pc:picChg chg="mod">
          <ac:chgData name="Erinaldo Sanches Nascimento" userId="S::erinaldo.nascimento@unicesumar.edu.br::1230e189-7b6f-4259-82eb-64d3c79dba70" providerId="AD" clId="Web-{50EC7DA0-67A6-1BF5-3750-B3AA1845BCAE}" dt="2020-08-23T14:45:37.222" v="1234" actId="14100"/>
          <ac:picMkLst>
            <pc:docMk/>
            <pc:sldMk cId="2864359531" sldId="267"/>
            <ac:picMk id="7" creationId="{727FABFD-F619-4DB0-BC3F-AF8A7AA9BCB0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4:45:42.208" v="1235" actId="14100"/>
          <ac:picMkLst>
            <pc:docMk/>
            <pc:sldMk cId="2864359531" sldId="267"/>
            <ac:picMk id="10" creationId="{5947C233-23E0-41DC-A413-B3EE3703919D}"/>
          </ac:picMkLst>
        </pc:picChg>
        <pc:picChg chg="del">
          <ac:chgData name="Erinaldo Sanches Nascimento" userId="S::erinaldo.nascimento@unicesumar.edu.br::1230e189-7b6f-4259-82eb-64d3c79dba70" providerId="AD" clId="Web-{50EC7DA0-67A6-1BF5-3750-B3AA1845BCAE}" dt="2020-08-23T14:45:46.992" v="1237"/>
          <ac:picMkLst>
            <pc:docMk/>
            <pc:sldMk cId="2864359531" sldId="267"/>
            <ac:picMk id="11" creationId="{AA644BE5-3EC2-48AF-A77D-7F7A8AC4BD4F}"/>
          </ac:picMkLst>
        </pc:picChg>
        <pc:picChg chg="del">
          <ac:chgData name="Erinaldo Sanches Nascimento" userId="S::erinaldo.nascimento@unicesumar.edu.br::1230e189-7b6f-4259-82eb-64d3c79dba70" providerId="AD" clId="Web-{50EC7DA0-67A6-1BF5-3750-B3AA1845BCAE}" dt="2020-08-23T14:45:44.178" v="1236"/>
          <ac:picMkLst>
            <pc:docMk/>
            <pc:sldMk cId="2864359531" sldId="267"/>
            <ac:picMk id="12" creationId="{533A27B2-F0C8-4690-BEDD-12C72A9BBE32}"/>
          </ac:picMkLst>
        </pc:picChg>
      </pc:sldChg>
      <pc:sldChg chg="delSp modSp add replId">
        <pc:chgData name="Erinaldo Sanches Nascimento" userId="S::erinaldo.nascimento@unicesumar.edu.br::1230e189-7b6f-4259-82eb-64d3c79dba70" providerId="AD" clId="Web-{50EC7DA0-67A6-1BF5-3750-B3AA1845BCAE}" dt="2020-08-23T14:46:35.703" v="1245" actId="1076"/>
        <pc:sldMkLst>
          <pc:docMk/>
          <pc:sldMk cId="596247309" sldId="268"/>
        </pc:sldMkLst>
        <pc:picChg chg="mod">
          <ac:chgData name="Erinaldo Sanches Nascimento" userId="S::erinaldo.nascimento@unicesumar.edu.br::1230e189-7b6f-4259-82eb-64d3c79dba70" providerId="AD" clId="Web-{50EC7DA0-67A6-1BF5-3750-B3AA1845BCAE}" dt="2020-08-23T14:46:07.189" v="1239" actId="14100"/>
          <ac:picMkLst>
            <pc:docMk/>
            <pc:sldMk cId="596247309" sldId="268"/>
            <ac:picMk id="7" creationId="{727FABFD-F619-4DB0-BC3F-AF8A7AA9BCB0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4:46:15.412" v="1241" actId="14100"/>
          <ac:picMkLst>
            <pc:docMk/>
            <pc:sldMk cId="596247309" sldId="268"/>
            <ac:picMk id="10" creationId="{5947C233-23E0-41DC-A413-B3EE3703919D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4:46:35.703" v="1245" actId="1076"/>
          <ac:picMkLst>
            <pc:docMk/>
            <pc:sldMk cId="596247309" sldId="268"/>
            <ac:picMk id="11" creationId="{AA644BE5-3EC2-48AF-A77D-7F7A8AC4BD4F}"/>
          </ac:picMkLst>
        </pc:picChg>
        <pc:picChg chg="del">
          <ac:chgData name="Erinaldo Sanches Nascimento" userId="S::erinaldo.nascimento@unicesumar.edu.br::1230e189-7b6f-4259-82eb-64d3c79dba70" providerId="AD" clId="Web-{50EC7DA0-67A6-1BF5-3750-B3AA1845BCAE}" dt="2020-08-23T14:46:17.257" v="1242"/>
          <ac:picMkLst>
            <pc:docMk/>
            <pc:sldMk cId="596247309" sldId="268"/>
            <ac:picMk id="12" creationId="{533A27B2-F0C8-4690-BEDD-12C72A9BBE32}"/>
          </ac:picMkLst>
        </pc:picChg>
      </pc:sldChg>
      <pc:sldChg chg="modSp add replId">
        <pc:chgData name="Erinaldo Sanches Nascimento" userId="S::erinaldo.nascimento@unicesumar.edu.br::1230e189-7b6f-4259-82eb-64d3c79dba70" providerId="AD" clId="Web-{50EC7DA0-67A6-1BF5-3750-B3AA1845BCAE}" dt="2020-08-23T14:47:17.787" v="1253" actId="14100"/>
        <pc:sldMkLst>
          <pc:docMk/>
          <pc:sldMk cId="1044145477" sldId="269"/>
        </pc:sldMkLst>
        <pc:picChg chg="mod">
          <ac:chgData name="Erinaldo Sanches Nascimento" userId="S::erinaldo.nascimento@unicesumar.edu.br::1230e189-7b6f-4259-82eb-64d3c79dba70" providerId="AD" clId="Web-{50EC7DA0-67A6-1BF5-3750-B3AA1845BCAE}" dt="2020-08-23T14:46:48.007" v="1246" actId="14100"/>
          <ac:picMkLst>
            <pc:docMk/>
            <pc:sldMk cId="1044145477" sldId="269"/>
            <ac:picMk id="7" creationId="{727FABFD-F619-4DB0-BC3F-AF8A7AA9BCB0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4:46:58.371" v="1248" actId="14100"/>
          <ac:picMkLst>
            <pc:docMk/>
            <pc:sldMk cId="1044145477" sldId="269"/>
            <ac:picMk id="10" creationId="{5947C233-23E0-41DC-A413-B3EE3703919D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4:47:06.547" v="1250" actId="14100"/>
          <ac:picMkLst>
            <pc:docMk/>
            <pc:sldMk cId="1044145477" sldId="269"/>
            <ac:picMk id="11" creationId="{AA644BE5-3EC2-48AF-A77D-7F7A8AC4BD4F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4:47:17.787" v="1253" actId="14100"/>
          <ac:picMkLst>
            <pc:docMk/>
            <pc:sldMk cId="1044145477" sldId="269"/>
            <ac:picMk id="12" creationId="{533A27B2-F0C8-4690-BEDD-12C72A9BBE32}"/>
          </ac:picMkLst>
        </pc:picChg>
      </pc:sldChg>
      <pc:sldChg chg="modSp add replId">
        <pc:chgData name="Erinaldo Sanches Nascimento" userId="S::erinaldo.nascimento@unicesumar.edu.br::1230e189-7b6f-4259-82eb-64d3c79dba70" providerId="AD" clId="Web-{50EC7DA0-67A6-1BF5-3750-B3AA1845BCAE}" dt="2020-08-23T14:48:05.497" v="1257" actId="14100"/>
        <pc:sldMkLst>
          <pc:docMk/>
          <pc:sldMk cId="2230699280" sldId="270"/>
        </pc:sldMkLst>
        <pc:picChg chg="mod">
          <ac:chgData name="Erinaldo Sanches Nascimento" userId="S::erinaldo.nascimento@unicesumar.edu.br::1230e189-7b6f-4259-82eb-64d3c79dba70" providerId="AD" clId="Web-{50EC7DA0-67A6-1BF5-3750-B3AA1845BCAE}" dt="2020-08-23T14:48:05.497" v="1257" actId="14100"/>
          <ac:picMkLst>
            <pc:docMk/>
            <pc:sldMk cId="2230699280" sldId="270"/>
            <ac:picMk id="11" creationId="{AA644BE5-3EC2-48AF-A77D-7F7A8AC4BD4F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4:47:47.363" v="1254" actId="1076"/>
          <ac:picMkLst>
            <pc:docMk/>
            <pc:sldMk cId="2230699280" sldId="270"/>
            <ac:picMk id="12" creationId="{533A27B2-F0C8-4690-BEDD-12C72A9BBE32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50EC7DA0-67A6-1BF5-3750-B3AA1845BCAE}" dt="2020-08-23T14:54:22.913" v="1276" actId="1076"/>
        <pc:sldMkLst>
          <pc:docMk/>
          <pc:sldMk cId="1036321852" sldId="271"/>
        </pc:sldMkLst>
        <pc:spChg chg="mod">
          <ac:chgData name="Erinaldo Sanches Nascimento" userId="S::erinaldo.nascimento@unicesumar.edu.br::1230e189-7b6f-4259-82eb-64d3c79dba70" providerId="AD" clId="Web-{50EC7DA0-67A6-1BF5-3750-B3AA1845BCAE}" dt="2020-08-23T14:51:13.572" v="1261" actId="20577"/>
          <ac:spMkLst>
            <pc:docMk/>
            <pc:sldMk cId="1036321852" sldId="271"/>
            <ac:spMk id="5" creationId="{2BE49F8F-D876-46B5-86B5-5926063BFF4A}"/>
          </ac:spMkLst>
        </pc:spChg>
        <pc:picChg chg="del">
          <ac:chgData name="Erinaldo Sanches Nascimento" userId="S::erinaldo.nascimento@unicesumar.edu.br::1230e189-7b6f-4259-82eb-64d3c79dba70" providerId="AD" clId="Web-{50EC7DA0-67A6-1BF5-3750-B3AA1845BCAE}" dt="2020-08-23T14:51:16.495" v="1264"/>
          <ac:picMkLst>
            <pc:docMk/>
            <pc:sldMk cId="1036321852" sldId="271"/>
            <ac:picMk id="7" creationId="{727FABFD-F619-4DB0-BC3F-AF8A7AA9BCB0}"/>
          </ac:picMkLst>
        </pc:picChg>
        <pc:picChg chg="add mod modCrop">
          <ac:chgData name="Erinaldo Sanches Nascimento" userId="S::erinaldo.nascimento@unicesumar.edu.br::1230e189-7b6f-4259-82eb-64d3c79dba70" providerId="AD" clId="Web-{50EC7DA0-67A6-1BF5-3750-B3AA1845BCAE}" dt="2020-08-23T14:54:22.913" v="1276" actId="1076"/>
          <ac:picMkLst>
            <pc:docMk/>
            <pc:sldMk cId="1036321852" sldId="271"/>
            <ac:picMk id="8" creationId="{40D8E716-58D8-490A-B4C7-24B4DC92FD66}"/>
          </ac:picMkLst>
        </pc:picChg>
        <pc:picChg chg="del">
          <ac:chgData name="Erinaldo Sanches Nascimento" userId="S::erinaldo.nascimento@unicesumar.edu.br::1230e189-7b6f-4259-82eb-64d3c79dba70" providerId="AD" clId="Web-{50EC7DA0-67A6-1BF5-3750-B3AA1845BCAE}" dt="2020-08-23T14:51:18.652" v="1265"/>
          <ac:picMkLst>
            <pc:docMk/>
            <pc:sldMk cId="1036321852" sldId="271"/>
            <ac:picMk id="10" creationId="{5947C233-23E0-41DC-A413-B3EE3703919D}"/>
          </ac:picMkLst>
        </pc:picChg>
        <pc:picChg chg="del">
          <ac:chgData name="Erinaldo Sanches Nascimento" userId="S::erinaldo.nascimento@unicesumar.edu.br::1230e189-7b6f-4259-82eb-64d3c79dba70" providerId="AD" clId="Web-{50EC7DA0-67A6-1BF5-3750-B3AA1845BCAE}" dt="2020-08-23T14:51:22.889" v="1267"/>
          <ac:picMkLst>
            <pc:docMk/>
            <pc:sldMk cId="1036321852" sldId="271"/>
            <ac:picMk id="11" creationId="{AA644BE5-3EC2-48AF-A77D-7F7A8AC4BD4F}"/>
          </ac:picMkLst>
        </pc:picChg>
        <pc:picChg chg="del">
          <ac:chgData name="Erinaldo Sanches Nascimento" userId="S::erinaldo.nascimento@unicesumar.edu.br::1230e189-7b6f-4259-82eb-64d3c79dba70" providerId="AD" clId="Web-{50EC7DA0-67A6-1BF5-3750-B3AA1845BCAE}" dt="2020-08-23T14:51:20.825" v="1266"/>
          <ac:picMkLst>
            <pc:docMk/>
            <pc:sldMk cId="1036321852" sldId="271"/>
            <ac:picMk id="12" creationId="{533A27B2-F0C8-4690-BEDD-12C72A9BBE32}"/>
          </ac:picMkLst>
        </pc:picChg>
      </pc:sldChg>
      <pc:sldChg chg="addSp modSp add replId">
        <pc:chgData name="Erinaldo Sanches Nascimento" userId="S::erinaldo.nascimento@unicesumar.edu.br::1230e189-7b6f-4259-82eb-64d3c79dba70" providerId="AD" clId="Web-{50EC7DA0-67A6-1BF5-3750-B3AA1845BCAE}" dt="2020-08-23T14:57:59.204" v="1283" actId="1076"/>
        <pc:sldMkLst>
          <pc:docMk/>
          <pc:sldMk cId="718032779" sldId="272"/>
        </pc:sldMkLst>
        <pc:picChg chg="add mod">
          <ac:chgData name="Erinaldo Sanches Nascimento" userId="S::erinaldo.nascimento@unicesumar.edu.br::1230e189-7b6f-4259-82eb-64d3c79dba70" providerId="AD" clId="Web-{50EC7DA0-67A6-1BF5-3750-B3AA1845BCAE}" dt="2020-08-23T14:57:59.204" v="1283" actId="1076"/>
          <ac:picMkLst>
            <pc:docMk/>
            <pc:sldMk cId="718032779" sldId="272"/>
            <ac:picMk id="7" creationId="{74980B1A-1167-4A1C-A933-40939BCEF03E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4:54:37.826" v="1278" actId="14100"/>
          <ac:picMkLst>
            <pc:docMk/>
            <pc:sldMk cId="718032779" sldId="272"/>
            <ac:picMk id="8" creationId="{40D8E716-58D8-490A-B4C7-24B4DC92FD66}"/>
          </ac:picMkLst>
        </pc:picChg>
      </pc:sldChg>
      <pc:sldChg chg="addSp modSp add replId">
        <pc:chgData name="Erinaldo Sanches Nascimento" userId="S::erinaldo.nascimento@unicesumar.edu.br::1230e189-7b6f-4259-82eb-64d3c79dba70" providerId="AD" clId="Web-{50EC7DA0-67A6-1BF5-3750-B3AA1845BCAE}" dt="2020-08-23T15:08:26.365" v="1291" actId="1076"/>
        <pc:sldMkLst>
          <pc:docMk/>
          <pc:sldMk cId="3667177215" sldId="273"/>
        </pc:sldMkLst>
        <pc:picChg chg="mod">
          <ac:chgData name="Erinaldo Sanches Nascimento" userId="S::erinaldo.nascimento@unicesumar.edu.br::1230e189-7b6f-4259-82eb-64d3c79dba70" providerId="AD" clId="Web-{50EC7DA0-67A6-1BF5-3750-B3AA1845BCAE}" dt="2020-08-23T14:58:17.557" v="1285" actId="14100"/>
          <ac:picMkLst>
            <pc:docMk/>
            <pc:sldMk cId="3667177215" sldId="273"/>
            <ac:picMk id="7" creationId="{74980B1A-1167-4A1C-A933-40939BCEF03E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4:58:20.340" v="1286" actId="14100"/>
          <ac:picMkLst>
            <pc:docMk/>
            <pc:sldMk cId="3667177215" sldId="273"/>
            <ac:picMk id="8" creationId="{40D8E716-58D8-490A-B4C7-24B4DC92FD66}"/>
          </ac:picMkLst>
        </pc:picChg>
        <pc:picChg chg="add mod">
          <ac:chgData name="Erinaldo Sanches Nascimento" userId="S::erinaldo.nascimento@unicesumar.edu.br::1230e189-7b6f-4259-82eb-64d3c79dba70" providerId="AD" clId="Web-{50EC7DA0-67A6-1BF5-3750-B3AA1845BCAE}" dt="2020-08-23T15:08:26.365" v="1291" actId="1076"/>
          <ac:picMkLst>
            <pc:docMk/>
            <pc:sldMk cId="3667177215" sldId="273"/>
            <ac:picMk id="10" creationId="{5C1892F1-D5ED-47EF-B4AD-F7B3F8E01316}"/>
          </ac:picMkLst>
        </pc:picChg>
      </pc:sldChg>
      <pc:sldChg chg="modSp add replId">
        <pc:chgData name="Erinaldo Sanches Nascimento" userId="S::erinaldo.nascimento@unicesumar.edu.br::1230e189-7b6f-4259-82eb-64d3c79dba70" providerId="AD" clId="Web-{50EC7DA0-67A6-1BF5-3750-B3AA1845BCAE}" dt="2020-08-23T15:09:06.275" v="1300" actId="14100"/>
        <pc:sldMkLst>
          <pc:docMk/>
          <pc:sldMk cId="2954377267" sldId="274"/>
        </pc:sldMkLst>
        <pc:picChg chg="mod">
          <ac:chgData name="Erinaldo Sanches Nascimento" userId="S::erinaldo.nascimento@unicesumar.edu.br::1230e189-7b6f-4259-82eb-64d3c79dba70" providerId="AD" clId="Web-{50EC7DA0-67A6-1BF5-3750-B3AA1845BCAE}" dt="2020-08-23T15:09:06.275" v="1300" actId="14100"/>
          <ac:picMkLst>
            <pc:docMk/>
            <pc:sldMk cId="2954377267" sldId="274"/>
            <ac:picMk id="7" creationId="{74980B1A-1167-4A1C-A933-40939BCEF03E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5:09:03.071" v="1299" actId="14100"/>
          <ac:picMkLst>
            <pc:docMk/>
            <pc:sldMk cId="2954377267" sldId="274"/>
            <ac:picMk id="8" creationId="{40D8E716-58D8-490A-B4C7-24B4DC92FD66}"/>
          </ac:picMkLst>
        </pc:picChg>
        <pc:picChg chg="mod">
          <ac:chgData name="Erinaldo Sanches Nascimento" userId="S::erinaldo.nascimento@unicesumar.edu.br::1230e189-7b6f-4259-82eb-64d3c79dba70" providerId="AD" clId="Web-{50EC7DA0-67A6-1BF5-3750-B3AA1845BCAE}" dt="2020-08-23T15:08:41.967" v="1293" actId="1076"/>
          <ac:picMkLst>
            <pc:docMk/>
            <pc:sldMk cId="2954377267" sldId="274"/>
            <ac:picMk id="10" creationId="{5C1892F1-D5ED-47EF-B4AD-F7B3F8E01316}"/>
          </ac:picMkLst>
        </pc:picChg>
      </pc:sldChg>
    </pc:docChg>
  </pc:docChgLst>
  <pc:docChgLst>
    <pc:chgData name="Erinaldo Sanches Nascimento" userId="S::erinaldo.nascimento@unicesumar.edu.br::1230e189-7b6f-4259-82eb-64d3c79dba70" providerId="AD" clId="Web-{E256C7A2-5DC1-7350-5287-AFFC5A245B1C}"/>
    <pc:docChg chg="modSld">
      <pc:chgData name="Erinaldo Sanches Nascimento" userId="S::erinaldo.nascimento@unicesumar.edu.br::1230e189-7b6f-4259-82eb-64d3c79dba70" providerId="AD" clId="Web-{E256C7A2-5DC1-7350-5287-AFFC5A245B1C}" dt="2020-08-25T11:59:28.050" v="13"/>
      <pc:docMkLst>
        <pc:docMk/>
      </pc:docMkLst>
      <pc:sldChg chg="addSp delSp modSp">
        <pc:chgData name="Erinaldo Sanches Nascimento" userId="S::erinaldo.nascimento@unicesumar.edu.br::1230e189-7b6f-4259-82eb-64d3c79dba70" providerId="AD" clId="Web-{E256C7A2-5DC1-7350-5287-AFFC5A245B1C}" dt="2020-08-25T11:56:48.300" v="7" actId="14100"/>
        <pc:sldMkLst>
          <pc:docMk/>
          <pc:sldMk cId="507592729" sldId="256"/>
        </pc:sldMkLst>
        <pc:spChg chg="del">
          <ac:chgData name="Erinaldo Sanches Nascimento" userId="S::erinaldo.nascimento@unicesumar.edu.br::1230e189-7b6f-4259-82eb-64d3c79dba70" providerId="AD" clId="Web-{E256C7A2-5DC1-7350-5287-AFFC5A245B1C}" dt="2020-08-25T11:55:56.113" v="0"/>
          <ac:spMkLst>
            <pc:docMk/>
            <pc:sldMk cId="507592729" sldId="256"/>
            <ac:spMk id="5" creationId="{DE821ED1-21FE-4361-9AA4-4402263EC732}"/>
          </ac:spMkLst>
        </pc:spChg>
        <pc:picChg chg="add mod ord modCrop">
          <ac:chgData name="Erinaldo Sanches Nascimento" userId="S::erinaldo.nascimento@unicesumar.edu.br::1230e189-7b6f-4259-82eb-64d3c79dba70" providerId="AD" clId="Web-{E256C7A2-5DC1-7350-5287-AFFC5A245B1C}" dt="2020-08-25T11:56:48.300" v="7" actId="14100"/>
          <ac:picMkLst>
            <pc:docMk/>
            <pc:sldMk cId="507592729" sldId="256"/>
            <ac:picMk id="6" creationId="{EB1E920F-AE22-417C-BB47-B4AD8C542A5B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E256C7A2-5DC1-7350-5287-AFFC5A245B1C}" dt="2020-08-25T11:59:28.050" v="13"/>
        <pc:sldMkLst>
          <pc:docMk/>
          <pc:sldMk cId="3242651387" sldId="263"/>
        </pc:sldMkLst>
        <pc:spChg chg="add del mod">
          <ac:chgData name="Erinaldo Sanches Nascimento" userId="S::erinaldo.nascimento@unicesumar.edu.br::1230e189-7b6f-4259-82eb-64d3c79dba70" providerId="AD" clId="Web-{E256C7A2-5DC1-7350-5287-AFFC5A245B1C}" dt="2020-08-25T11:58:17.081" v="9"/>
          <ac:spMkLst>
            <pc:docMk/>
            <pc:sldMk cId="3242651387" sldId="263"/>
            <ac:spMk id="8" creationId="{9736AE50-1EC2-4589-8772-FB546324DB30}"/>
          </ac:spMkLst>
        </pc:spChg>
        <pc:spChg chg="add del mod">
          <ac:chgData name="Erinaldo Sanches Nascimento" userId="S::erinaldo.nascimento@unicesumar.edu.br::1230e189-7b6f-4259-82eb-64d3c79dba70" providerId="AD" clId="Web-{E256C7A2-5DC1-7350-5287-AFFC5A245B1C}" dt="2020-08-25T11:59:28.050" v="13"/>
          <ac:spMkLst>
            <pc:docMk/>
            <pc:sldMk cId="3242651387" sldId="263"/>
            <ac:spMk id="11" creationId="{02C62237-FC09-4D56-8E84-C12F953EB107}"/>
          </ac:spMkLst>
        </pc:spChg>
        <pc:picChg chg="del">
          <ac:chgData name="Erinaldo Sanches Nascimento" userId="S::erinaldo.nascimento@unicesumar.edu.br::1230e189-7b6f-4259-82eb-64d3c79dba70" providerId="AD" clId="Web-{E256C7A2-5DC1-7350-5287-AFFC5A245B1C}" dt="2020-08-25T11:57:11.035" v="8"/>
          <ac:picMkLst>
            <pc:docMk/>
            <pc:sldMk cId="3242651387" sldId="263"/>
            <ac:picMk id="7" creationId="{9FF68483-8594-4AFC-862B-D55C5C6915B1}"/>
          </ac:picMkLst>
        </pc:picChg>
        <pc:picChg chg="add del mod ord">
          <ac:chgData name="Erinaldo Sanches Nascimento" userId="S::erinaldo.nascimento@unicesumar.edu.br::1230e189-7b6f-4259-82eb-64d3c79dba70" providerId="AD" clId="Web-{E256C7A2-5DC1-7350-5287-AFFC5A245B1C}" dt="2020-08-25T11:59:19.410" v="12"/>
          <ac:picMkLst>
            <pc:docMk/>
            <pc:sldMk cId="3242651387" sldId="263"/>
            <ac:picMk id="9" creationId="{38C0ECAF-07E1-4087-8CD5-348509A62758}"/>
          </ac:picMkLst>
        </pc:picChg>
        <pc:picChg chg="add mod ord">
          <ac:chgData name="Erinaldo Sanches Nascimento" userId="S::erinaldo.nascimento@unicesumar.edu.br::1230e189-7b6f-4259-82eb-64d3c79dba70" providerId="AD" clId="Web-{E256C7A2-5DC1-7350-5287-AFFC5A245B1C}" dt="2020-08-25T11:59:28.050" v="13"/>
          <ac:picMkLst>
            <pc:docMk/>
            <pc:sldMk cId="3242651387" sldId="263"/>
            <ac:picMk id="12" creationId="{20C588D9-197E-44B7-9A0E-35A160F277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Homem de terno e gravata&#10;&#10;Descrição gerada automaticamente">
            <a:extLst>
              <a:ext uri="{FF2B5EF4-FFF2-40B4-BE49-F238E27FC236}">
                <a16:creationId xmlns:a16="http://schemas.microsoft.com/office/drawing/2014/main" id="{EB1E920F-AE22-417C-BB47-B4AD8C542A5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-254" t="-1130" r="25541" b="11966"/>
          <a:stretch/>
        </p:blipFill>
        <p:spPr>
          <a:xfrm>
            <a:off x="5244141" y="3594"/>
            <a:ext cx="6946959" cy="6785263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0DEE30-CA74-4828-9C19-BA03FA91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1E391-39C0-41C5-AA3F-1B0048CAC2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49F8F-D876-46B5-86B5-5926063BFF4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Métodos Estruturados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2D77A-9798-42B7-A81B-ECD21CA962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5288" y="6132513"/>
            <a:ext cx="10526712" cy="365125"/>
          </a:xfrm>
        </p:spPr>
        <p:txBody>
          <a:bodyPr/>
          <a:lstStyle/>
          <a:p>
            <a:pPr algn="l"/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7A9A015-BA63-48E5-A0EE-A1CC8CB1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0" y="3422214"/>
            <a:ext cx="32400" cy="13572"/>
          </a:xfrm>
          <a:prstGeom prst="rect">
            <a:avLst/>
          </a:prstGeom>
        </p:spPr>
      </p:pic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7FABFD-F619-4DB0-BC3F-AF8A7AA9B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1" t="5882" r="18494" b="19216"/>
          <a:stretch/>
        </p:blipFill>
        <p:spPr>
          <a:xfrm>
            <a:off x="1316967" y="2063697"/>
            <a:ext cx="8218200" cy="407987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ADB1BC-784F-4F46-9EF2-363D644A5591}"/>
              </a:ext>
            </a:extLst>
          </p:cNvPr>
          <p:cNvSpPr/>
          <p:nvPr/>
        </p:nvSpPr>
        <p:spPr>
          <a:xfrm>
            <a:off x="10023894" y="2655498"/>
            <a:ext cx="920150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80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0DEE30-CA74-4828-9C19-BA03FA91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1E391-39C0-41C5-AA3F-1B0048CAC2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49F8F-D876-46B5-86B5-5926063BFF4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Métodos Estruturados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2D77A-9798-42B7-A81B-ECD21CA962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5288" y="6132513"/>
            <a:ext cx="10526712" cy="365125"/>
          </a:xfrm>
        </p:spPr>
        <p:txBody>
          <a:bodyPr/>
          <a:lstStyle/>
          <a:p>
            <a:pPr algn="l"/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7A9A015-BA63-48E5-A0EE-A1CC8CB1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0" y="3422214"/>
            <a:ext cx="32400" cy="13572"/>
          </a:xfrm>
          <a:prstGeom prst="rect">
            <a:avLst/>
          </a:prstGeom>
        </p:spPr>
      </p:pic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7FABFD-F619-4DB0-BC3F-AF8A7AA9B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1" t="5882" r="18494" b="19216"/>
          <a:stretch/>
        </p:blipFill>
        <p:spPr>
          <a:xfrm>
            <a:off x="1316967" y="2207471"/>
            <a:ext cx="2424126" cy="1218777"/>
          </a:xfrm>
          <a:prstGeom prst="rect">
            <a:avLst/>
          </a:prstGeom>
        </p:spPr>
      </p:pic>
      <p:pic>
        <p:nvPicPr>
          <p:cNvPr id="10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947C233-23E0-41DC-A413-B3EE37039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497" b="781"/>
          <a:stretch/>
        </p:blipFill>
        <p:spPr>
          <a:xfrm>
            <a:off x="6291532" y="2198298"/>
            <a:ext cx="2701666" cy="39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5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0DEE30-CA74-4828-9C19-BA03FA91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1E391-39C0-41C5-AA3F-1B0048CAC2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49F8F-D876-46B5-86B5-5926063BFF4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Métodos Estruturados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2D77A-9798-42B7-A81B-ECD21CA962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5288" y="6132513"/>
            <a:ext cx="10526712" cy="365125"/>
          </a:xfrm>
        </p:spPr>
        <p:txBody>
          <a:bodyPr/>
          <a:lstStyle/>
          <a:p>
            <a:pPr algn="l"/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7A9A015-BA63-48E5-A0EE-A1CC8CB1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0" y="3422214"/>
            <a:ext cx="32400" cy="13572"/>
          </a:xfrm>
          <a:prstGeom prst="rect">
            <a:avLst/>
          </a:prstGeom>
        </p:spPr>
      </p:pic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7FABFD-F619-4DB0-BC3F-AF8A7AA9B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1" t="5882" r="18494" b="19216"/>
          <a:stretch/>
        </p:blipFill>
        <p:spPr>
          <a:xfrm>
            <a:off x="1316967" y="2207471"/>
            <a:ext cx="2309107" cy="114689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ADB1BC-784F-4F46-9EF2-363D644A5591}"/>
              </a:ext>
            </a:extLst>
          </p:cNvPr>
          <p:cNvSpPr/>
          <p:nvPr/>
        </p:nvSpPr>
        <p:spPr>
          <a:xfrm>
            <a:off x="10023894" y="2655498"/>
            <a:ext cx="920150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947C233-23E0-41DC-A413-B3EE37039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497" b="781"/>
          <a:stretch/>
        </p:blipFill>
        <p:spPr>
          <a:xfrm>
            <a:off x="3861758" y="2212675"/>
            <a:ext cx="803855" cy="1138778"/>
          </a:xfrm>
          <a:prstGeom prst="rect">
            <a:avLst/>
          </a:prstGeom>
        </p:spPr>
      </p:pic>
      <p:pic>
        <p:nvPicPr>
          <p:cNvPr id="11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AA644BE5-3EC2-48AF-A77D-7F7A8AC4BD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9" t="18881" r="1047" b="31056"/>
          <a:stretch/>
        </p:blipFill>
        <p:spPr>
          <a:xfrm>
            <a:off x="5155721" y="2817245"/>
            <a:ext cx="6697160" cy="27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0DEE30-CA74-4828-9C19-BA03FA91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1E391-39C0-41C5-AA3F-1B0048CAC2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49F8F-D876-46B5-86B5-5926063BFF4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Métodos Estruturados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2D77A-9798-42B7-A81B-ECD21CA962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5288" y="6132513"/>
            <a:ext cx="10526712" cy="365125"/>
          </a:xfrm>
        </p:spPr>
        <p:txBody>
          <a:bodyPr/>
          <a:lstStyle/>
          <a:p>
            <a:r>
              <a:rPr lang="pt-BR" dirty="0"/>
              <a:t>Análise e Projeto Orientado a Objetos</a:t>
            </a:r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7A9A015-BA63-48E5-A0EE-A1CC8CB1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0" y="3422214"/>
            <a:ext cx="32400" cy="13572"/>
          </a:xfrm>
          <a:prstGeom prst="rect">
            <a:avLst/>
          </a:prstGeom>
        </p:spPr>
      </p:pic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7FABFD-F619-4DB0-BC3F-AF8A7AA9B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1" t="5882" r="18494" b="19216"/>
          <a:stretch/>
        </p:blipFill>
        <p:spPr>
          <a:xfrm>
            <a:off x="1316967" y="2207471"/>
            <a:ext cx="1561484" cy="77307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ADB1BC-784F-4F46-9EF2-363D644A5591}"/>
              </a:ext>
            </a:extLst>
          </p:cNvPr>
          <p:cNvSpPr/>
          <p:nvPr/>
        </p:nvSpPr>
        <p:spPr>
          <a:xfrm>
            <a:off x="10023894" y="2655498"/>
            <a:ext cx="920150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947C233-23E0-41DC-A413-B3EE37039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497" b="781"/>
          <a:stretch/>
        </p:blipFill>
        <p:spPr>
          <a:xfrm>
            <a:off x="3214777" y="2212675"/>
            <a:ext cx="573818" cy="808099"/>
          </a:xfrm>
          <a:prstGeom prst="rect">
            <a:avLst/>
          </a:prstGeom>
        </p:spPr>
      </p:pic>
      <p:pic>
        <p:nvPicPr>
          <p:cNvPr id="11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AA644BE5-3EC2-48AF-A77D-7F7A8AC4BD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9" t="18881" r="1047" b="31056"/>
          <a:stretch/>
        </p:blipFill>
        <p:spPr>
          <a:xfrm>
            <a:off x="4034287" y="2213395"/>
            <a:ext cx="2168293" cy="900584"/>
          </a:xfrm>
          <a:prstGeom prst="rect">
            <a:avLst/>
          </a:prstGeom>
        </p:spPr>
      </p:pic>
      <p:pic>
        <p:nvPicPr>
          <p:cNvPr id="8" name="Imagem 1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88FA1AD-5BB9-4F3D-BA3C-277B64D24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701" y="2213144"/>
            <a:ext cx="4525993" cy="39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0DEE30-CA74-4828-9C19-BA03FA91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1E391-39C0-41C5-AA3F-1B0048CAC2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49F8F-D876-46B5-86B5-5926063BFF4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Métodos Estruturados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2D77A-9798-42B7-A81B-ECD21CA962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5288" y="6132513"/>
            <a:ext cx="10526712" cy="365125"/>
          </a:xfrm>
        </p:spPr>
        <p:txBody>
          <a:bodyPr/>
          <a:lstStyle/>
          <a:p>
            <a:r>
              <a:rPr lang="pt-BR" dirty="0"/>
              <a:t>Análise e Projeto Orientado a Objetos</a:t>
            </a:r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7A9A015-BA63-48E5-A0EE-A1CC8CB1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0" y="3422214"/>
            <a:ext cx="32400" cy="13572"/>
          </a:xfrm>
          <a:prstGeom prst="rect">
            <a:avLst/>
          </a:prstGeom>
        </p:spPr>
      </p:pic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7FABFD-F619-4DB0-BC3F-AF8A7AA9B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1" t="5882" r="18494" b="19216"/>
          <a:stretch/>
        </p:blipFill>
        <p:spPr>
          <a:xfrm>
            <a:off x="1316967" y="2207471"/>
            <a:ext cx="5544012" cy="274277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ADB1BC-784F-4F46-9EF2-363D644A5591}"/>
              </a:ext>
            </a:extLst>
          </p:cNvPr>
          <p:cNvSpPr/>
          <p:nvPr/>
        </p:nvSpPr>
        <p:spPr>
          <a:xfrm>
            <a:off x="10023894" y="2655498"/>
            <a:ext cx="920150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947C233-23E0-41DC-A413-B3EE37039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497" b="781"/>
          <a:stretch/>
        </p:blipFill>
        <p:spPr>
          <a:xfrm>
            <a:off x="7096664" y="2212675"/>
            <a:ext cx="1896534" cy="2806551"/>
          </a:xfrm>
          <a:prstGeom prst="rect">
            <a:avLst/>
          </a:prstGeom>
        </p:spPr>
      </p:pic>
      <p:pic>
        <p:nvPicPr>
          <p:cNvPr id="11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AA644BE5-3EC2-48AF-A77D-7F7A8AC4BD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9" t="18881" r="1047" b="31056"/>
          <a:stretch/>
        </p:blipFill>
        <p:spPr>
          <a:xfrm>
            <a:off x="1316966" y="4945094"/>
            <a:ext cx="3232216" cy="1331903"/>
          </a:xfrm>
          <a:prstGeom prst="rect">
            <a:avLst/>
          </a:prstGeom>
        </p:spPr>
      </p:pic>
      <p:pic>
        <p:nvPicPr>
          <p:cNvPr id="8" name="Imagem 1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8B29B5DE-25DC-4DF5-BE10-7F01AFA12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475" y="3435219"/>
            <a:ext cx="2743200" cy="2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0DEE30-CA74-4828-9C19-BA03FA91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1E391-39C0-41C5-AA3F-1B0048CAC2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49F8F-D876-46B5-86B5-5926063BFF4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Orientação a Objetos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2D77A-9798-42B7-A81B-ECD21CA962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5288" y="6132513"/>
            <a:ext cx="10526712" cy="365125"/>
          </a:xfrm>
        </p:spPr>
        <p:txBody>
          <a:bodyPr/>
          <a:lstStyle/>
          <a:p>
            <a:pPr algn="l"/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7A9A015-BA63-48E5-A0EE-A1CC8CB1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0" y="3422214"/>
            <a:ext cx="32400" cy="1357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ADB1BC-784F-4F46-9EF2-363D644A5591}"/>
              </a:ext>
            </a:extLst>
          </p:cNvPr>
          <p:cNvSpPr/>
          <p:nvPr/>
        </p:nvSpPr>
        <p:spPr>
          <a:xfrm>
            <a:off x="10023894" y="2655498"/>
            <a:ext cx="920150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0D8E716-58D8-490A-B4C7-24B4DC92F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" t="42896" r="12731" b="10929"/>
          <a:stretch/>
        </p:blipFill>
        <p:spPr>
          <a:xfrm>
            <a:off x="1388853" y="2226696"/>
            <a:ext cx="5909331" cy="24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0DEE30-CA74-4828-9C19-BA03FA91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1E391-39C0-41C5-AA3F-1B0048CAC2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49F8F-D876-46B5-86B5-5926063BFF4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Orientação a Objetos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2D77A-9798-42B7-A81B-ECD21CA962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5288" y="6132513"/>
            <a:ext cx="10526712" cy="365125"/>
          </a:xfrm>
        </p:spPr>
        <p:txBody>
          <a:bodyPr/>
          <a:lstStyle/>
          <a:p>
            <a:pPr algn="l"/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7A9A015-BA63-48E5-A0EE-A1CC8CB1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0" y="3422214"/>
            <a:ext cx="32400" cy="1357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ADB1BC-784F-4F46-9EF2-363D644A5591}"/>
              </a:ext>
            </a:extLst>
          </p:cNvPr>
          <p:cNvSpPr/>
          <p:nvPr/>
        </p:nvSpPr>
        <p:spPr>
          <a:xfrm>
            <a:off x="10023894" y="2655498"/>
            <a:ext cx="920150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0D8E716-58D8-490A-B4C7-24B4DC92F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" t="42896" r="12731" b="10929"/>
          <a:stretch/>
        </p:blipFill>
        <p:spPr>
          <a:xfrm>
            <a:off x="1388853" y="2212319"/>
            <a:ext cx="2602539" cy="1084070"/>
          </a:xfrm>
          <a:prstGeom prst="rect">
            <a:avLst/>
          </a:prstGeom>
        </p:spPr>
      </p:pic>
      <p:pic>
        <p:nvPicPr>
          <p:cNvPr id="7" name="Imagem 9" descr="Uma imagem contendo mapa&#10;&#10;Descrição gerada automaticamente">
            <a:extLst>
              <a:ext uri="{FF2B5EF4-FFF2-40B4-BE49-F238E27FC236}">
                <a16:creationId xmlns:a16="http://schemas.microsoft.com/office/drawing/2014/main" id="{74980B1A-1167-4A1C-A933-40939BCEF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68" y="2216756"/>
            <a:ext cx="6495689" cy="39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3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0DEE30-CA74-4828-9C19-BA03FA91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1E391-39C0-41C5-AA3F-1B0048CAC2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49F8F-D876-46B5-86B5-5926063BFF4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Orientação a Objetos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2D77A-9798-42B7-A81B-ECD21CA962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5288" y="6132513"/>
            <a:ext cx="10526712" cy="365125"/>
          </a:xfrm>
        </p:spPr>
        <p:txBody>
          <a:bodyPr/>
          <a:lstStyle/>
          <a:p>
            <a:pPr algn="l"/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7A9A015-BA63-48E5-A0EE-A1CC8CB1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0" y="3422214"/>
            <a:ext cx="32400" cy="1357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ADB1BC-784F-4F46-9EF2-363D644A5591}"/>
              </a:ext>
            </a:extLst>
          </p:cNvPr>
          <p:cNvSpPr/>
          <p:nvPr/>
        </p:nvSpPr>
        <p:spPr>
          <a:xfrm>
            <a:off x="10023894" y="2655498"/>
            <a:ext cx="920150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0D8E716-58D8-490A-B4C7-24B4DC92F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" t="42896" r="12731" b="10929"/>
          <a:stretch/>
        </p:blipFill>
        <p:spPr>
          <a:xfrm>
            <a:off x="1388853" y="2212319"/>
            <a:ext cx="2875708" cy="1213466"/>
          </a:xfrm>
          <a:prstGeom prst="rect">
            <a:avLst/>
          </a:prstGeom>
        </p:spPr>
      </p:pic>
      <p:pic>
        <p:nvPicPr>
          <p:cNvPr id="7" name="Imagem 9" descr="Uma imagem contendo mapa&#10;&#10;Descrição gerada automaticamente">
            <a:extLst>
              <a:ext uri="{FF2B5EF4-FFF2-40B4-BE49-F238E27FC236}">
                <a16:creationId xmlns:a16="http://schemas.microsoft.com/office/drawing/2014/main" id="{74980B1A-1167-4A1C-A933-40939BCEF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68" y="2216756"/>
            <a:ext cx="2038708" cy="1202411"/>
          </a:xfrm>
          <a:prstGeom prst="rect">
            <a:avLst/>
          </a:prstGeom>
        </p:spPr>
      </p:pic>
      <p:pic>
        <p:nvPicPr>
          <p:cNvPr id="10" name="Imagem 10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C1892F1-D5ED-47EF-B4AD-F7B3F8E01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023" y="2220008"/>
            <a:ext cx="2872596" cy="40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7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0DEE30-CA74-4828-9C19-BA03FA91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1E391-39C0-41C5-AA3F-1B0048CAC2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49F8F-D876-46B5-86B5-5926063BFF4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Orientação a Objetos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2D77A-9798-42B7-A81B-ECD21CA962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5288" y="6132513"/>
            <a:ext cx="10526712" cy="365125"/>
          </a:xfrm>
        </p:spPr>
        <p:txBody>
          <a:bodyPr/>
          <a:lstStyle/>
          <a:p>
            <a:pPr algn="l"/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7A9A015-BA63-48E5-A0EE-A1CC8CB1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0" y="3422214"/>
            <a:ext cx="32400" cy="1357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ADB1BC-784F-4F46-9EF2-363D644A5591}"/>
              </a:ext>
            </a:extLst>
          </p:cNvPr>
          <p:cNvSpPr/>
          <p:nvPr/>
        </p:nvSpPr>
        <p:spPr>
          <a:xfrm>
            <a:off x="10023894" y="2655498"/>
            <a:ext cx="920150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0D8E716-58D8-490A-B4C7-24B4DC92F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" t="42896" r="12731" b="10929"/>
          <a:stretch/>
        </p:blipFill>
        <p:spPr>
          <a:xfrm>
            <a:off x="1316966" y="4483942"/>
            <a:ext cx="4112160" cy="1745427"/>
          </a:xfrm>
          <a:prstGeom prst="rect">
            <a:avLst/>
          </a:prstGeom>
        </p:spPr>
      </p:pic>
      <p:pic>
        <p:nvPicPr>
          <p:cNvPr id="7" name="Imagem 9" descr="Uma imagem contendo mapa&#10;&#10;Descrição gerada automaticamente">
            <a:extLst>
              <a:ext uri="{FF2B5EF4-FFF2-40B4-BE49-F238E27FC236}">
                <a16:creationId xmlns:a16="http://schemas.microsoft.com/office/drawing/2014/main" id="{74980B1A-1167-4A1C-A933-40939BCEF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79" y="2216756"/>
            <a:ext cx="3692103" cy="2180071"/>
          </a:xfrm>
          <a:prstGeom prst="rect">
            <a:avLst/>
          </a:prstGeom>
        </p:spPr>
      </p:pic>
      <p:pic>
        <p:nvPicPr>
          <p:cNvPr id="10" name="Imagem 10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C1892F1-D5ED-47EF-B4AD-F7B3F8E01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702" y="2248763"/>
            <a:ext cx="2872596" cy="40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7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Métodos Orientado a Objetos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Padrão UML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Introdução ao Estudo de Orientação a Objetos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2: Evolução dos Métodos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28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 à Orientação a Objetos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03A398-F256-4C5C-959D-256020524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Como os métodos surgiram e como aconteceu a evolução deles. 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Qual método utilizaremos na análise e projeto OO?</a:t>
            </a:r>
            <a:endParaRPr lang="pt-BR" dirty="0">
              <a:cs typeface="Calibri"/>
            </a:endParaRP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Por que é importante conhecermos as características de métodos OO que eu não utilizarei na prática?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91538-091C-44C9-B0D5-7113840F0C9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pic>
        <p:nvPicPr>
          <p:cNvPr id="7" name="Imagem 7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6BECE116-C437-4ECB-87C4-8364D54A75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637852" y="1772051"/>
            <a:ext cx="5272895" cy="3824376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2B2968-9295-4621-A28D-E34BDDEAE4C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C5034C-8FC2-41AB-9EF2-56B92121B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126071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650367D-88E6-44C0-AF88-B5FC30562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Histórico</a:t>
            </a:r>
          </a:p>
          <a:p>
            <a:endParaRPr lang="pt-BR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87CA8A-1E02-4972-AB1A-A836C8ED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4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1F2FED7-2AF8-45F0-8AE2-1F03389F6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5" t="27649" r="9123" b="18185"/>
          <a:stretch/>
        </p:blipFill>
        <p:spPr>
          <a:xfrm>
            <a:off x="1101307" y="1322172"/>
            <a:ext cx="10751939" cy="48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Análise e Projeto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Análise e Projeto Orientado a Objetos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Introdução ao Estudo de Orientação a Objetos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1: Introdução à Orientação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a typeface="+mn-lt"/>
                <a:cs typeface="+mn-lt"/>
              </a:rPr>
              <a:t>A análise é a solução conceitual dada ao problema.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A análise de sistemas é a atividade inicial do processo de desenvolvimento de software. </a:t>
            </a:r>
            <a:endParaRPr lang="pt-BR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O que o software deve fazer?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Como o software deve operar?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Quem participa do processo de análise?</a:t>
            </a:r>
            <a:endParaRPr lang="pt-BR" dirty="0">
              <a:cs typeface="Calibri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pic>
        <p:nvPicPr>
          <p:cNvPr id="5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21B69ED8-CFA0-4365-9A94-C56F3EEB42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9444" t="-953" r="12236"/>
          <a:stretch/>
        </p:blipFill>
        <p:spPr>
          <a:xfrm>
            <a:off x="6681789" y="936266"/>
            <a:ext cx="5171459" cy="4632053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178008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230A576-B00A-42D2-BF61-155558CFF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Determina e especifica o que um sistema deve fazer.</a:t>
            </a:r>
          </a:p>
          <a:p>
            <a:pPr marL="342900" indent="-342900" algn="just">
              <a:buChar char="•"/>
            </a:pPr>
            <a:r>
              <a:rPr lang="pt-BR" dirty="0">
                <a:cs typeface="Calibri" panose="020F0502020204030204"/>
              </a:rPr>
              <a:t>Analista</a:t>
            </a:r>
          </a:p>
          <a:p>
            <a:pPr marL="342900" indent="-342900" algn="just">
              <a:buChar char="•"/>
            </a:pPr>
            <a:r>
              <a:rPr lang="pt-BR" dirty="0">
                <a:cs typeface="Calibri" panose="020F0502020204030204"/>
              </a:rPr>
              <a:t>Usuário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4EDD6-DE67-417B-8812-ABF9DDF4259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Análise e Projeto</a:t>
            </a:r>
            <a:endParaRPr lang="pt-BR" dirty="0"/>
          </a:p>
        </p:txBody>
      </p:sp>
      <p:pic>
        <p:nvPicPr>
          <p:cNvPr id="7" name="Imagem 7" descr="Uma imagem contendo pessoa, homem, comida, pessoas&#10;&#10;Descrição gerada automaticamente">
            <a:extLst>
              <a:ext uri="{FF2B5EF4-FFF2-40B4-BE49-F238E27FC236}">
                <a16:creationId xmlns:a16="http://schemas.microsoft.com/office/drawing/2014/main" id="{57901D9F-FCEB-4161-B03A-356A38584AE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681517" y="1247914"/>
            <a:ext cx="5171188" cy="3693706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A16DB9-F750-471B-9504-FC1D3CE7A4B3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9E5E0-8AD5-47AB-8302-84F154B8D5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234712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0574CF3-FC2E-48EB-9187-91A58CCF4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Análise: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 dirty="0"/>
          </a:p>
          <a:p>
            <a:endParaRPr lang="pt-BR"/>
          </a:p>
          <a:p>
            <a:pPr algn="just"/>
            <a:r>
              <a:rPr lang="pt-BR" dirty="0">
                <a:ea typeface="+mn-lt"/>
                <a:cs typeface="+mn-lt"/>
              </a:rPr>
              <a:t>Não leva em conta detalhes da implementação. </a:t>
            </a:r>
            <a:endParaRPr lang="pt-BR">
              <a:cs typeface="Calibri" panose="020F0502020204030204"/>
            </a:endParaRPr>
          </a:p>
          <a:p>
            <a:endParaRPr lang="pt-BR"/>
          </a:p>
          <a:p>
            <a:r>
              <a:rPr lang="pt-BR" dirty="0">
                <a:ea typeface="+mn-lt"/>
                <a:cs typeface="+mn-lt"/>
              </a:rPr>
              <a:t>Domínio do problema e suas relações.</a:t>
            </a:r>
          </a:p>
          <a:p>
            <a:endParaRPr lang="pt-BR">
              <a:cs typeface="Calibri"/>
            </a:endParaRPr>
          </a:p>
          <a:p>
            <a:r>
              <a:rPr lang="pt-BR" dirty="0">
                <a:cs typeface="Calibri"/>
              </a:rPr>
              <a:t>Solução conceitual (regra de negócio).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63FC9-FAB9-47C8-84DD-D5DDAF6C54F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</a:t>
            </a:r>
            <a:endParaRPr lang="pt-BR" b="0" dirty="0">
              <a:ea typeface="+mn-lt"/>
              <a:cs typeface="+mn-lt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132CE4-5B33-4E45-B078-718B73888113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2F09A-514F-4863-BF39-1657431B8A8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12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0C588D9-197E-44B7-9A0E-35A160F2771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681517" y="2579356"/>
            <a:ext cx="5171188" cy="2123503"/>
          </a:xfrm>
        </p:spPr>
      </p:pic>
    </p:spTree>
    <p:extLst>
      <p:ext uri="{BB962C8B-B14F-4D97-AF65-F5344CB8AC3E}">
        <p14:creationId xmlns:p14="http://schemas.microsoft.com/office/powerpoint/2010/main" val="324265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0574CF3-FC2E-48EB-9187-91A58CCF4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Projeto: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>
              <a:cs typeface="Calibri" panose="020F0502020204030204"/>
            </a:endParaRPr>
          </a:p>
          <a:p>
            <a:endParaRPr lang="pt-BR"/>
          </a:p>
          <a:p>
            <a:pPr algn="just"/>
            <a:r>
              <a:rPr lang="pt-BR" dirty="0">
                <a:ea typeface="+mn-lt"/>
                <a:cs typeface="+mn-lt"/>
              </a:rPr>
              <a:t>Solução computacional aplicada ao problema. </a:t>
            </a:r>
            <a:endParaRPr lang="pt-BR" dirty="0">
              <a:cs typeface="Calibri" panose="020F0502020204030204"/>
            </a:endParaRPr>
          </a:p>
          <a:p>
            <a:endParaRPr lang="pt-BR"/>
          </a:p>
          <a:p>
            <a:pPr algn="just"/>
            <a:r>
              <a:rPr lang="pt-BR" dirty="0">
                <a:ea typeface="+mn-lt"/>
                <a:cs typeface="+mn-lt"/>
              </a:rPr>
              <a:t>É o resultado de </a:t>
            </a:r>
            <a:r>
              <a:rPr lang="pt-BR" u="sng" dirty="0">
                <a:ea typeface="+mn-lt"/>
                <a:cs typeface="+mn-lt"/>
              </a:rPr>
              <a:t>refinamentos sucessivos</a:t>
            </a:r>
            <a:r>
              <a:rPr lang="pt-BR" dirty="0">
                <a:ea typeface="+mn-lt"/>
                <a:cs typeface="+mn-lt"/>
              </a:rPr>
              <a:t> do modelo conceitual.</a:t>
            </a:r>
          </a:p>
          <a:p>
            <a:endParaRPr lang="pt-BR">
              <a:cs typeface="Calibri"/>
            </a:endParaRPr>
          </a:p>
          <a:p>
            <a:r>
              <a:rPr lang="pt-BR" dirty="0">
                <a:cs typeface="Calibri"/>
              </a:rPr>
              <a:t>Solução lógica (regras e tecnologia).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63FC9-FAB9-47C8-84DD-D5DDAF6C54F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</a:t>
            </a:r>
            <a:endParaRPr lang="pt-BR" b="0" dirty="0">
              <a:ea typeface="+mn-lt"/>
              <a:cs typeface="+mn-lt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132CE4-5B33-4E45-B078-718B73888113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2F09A-514F-4863-BF39-1657431B8A8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9" name="Imagem 9" descr="Uma imagem contendo texto, mapa, screenshot&#10;&#10;Descrição gerada automaticamente">
            <a:extLst>
              <a:ext uri="{FF2B5EF4-FFF2-40B4-BE49-F238E27FC236}">
                <a16:creationId xmlns:a16="http://schemas.microsoft.com/office/drawing/2014/main" id="{8EB81950-74DE-4AC3-90B0-88C2CC018B1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6068" t="16296" r="3065" b="11852"/>
          <a:stretch/>
        </p:blipFill>
        <p:spPr>
          <a:xfrm>
            <a:off x="6636143" y="2118856"/>
            <a:ext cx="5274034" cy="3131758"/>
          </a:xfrm>
        </p:spPr>
      </p:pic>
    </p:spTree>
    <p:extLst>
      <p:ext uri="{BB962C8B-B14F-4D97-AF65-F5344CB8AC3E}">
        <p14:creationId xmlns:p14="http://schemas.microsoft.com/office/powerpoint/2010/main" val="184340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1E43819-5FAF-48EC-A4C9-A30AEE10517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F3C1A7-BD17-4DEA-B6E5-F68BBE7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B06919-F17A-4D5E-A4C7-25A50B9A7BD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Programação estruturada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Visão sequencial</a:t>
            </a:r>
            <a:endParaRPr lang="pt-BR" b="1" dirty="0">
              <a:cs typeface="Calibri"/>
            </a:endParaRP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Executa determinados processos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Trata determinados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F4133E-5453-4147-BC39-F0C66543A2D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Programação orientada a objetos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Classes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Atributos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Operações</a:t>
            </a:r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03DF162-BBC6-455D-9212-BF4F9510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76" y="3574280"/>
            <a:ext cx="5863085" cy="25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1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ANÁLISE E PROJETO ORIENTADO A OBJETOS</vt:lpstr>
      <vt:lpstr>Introdução à Orientação a Objetos</vt:lpstr>
      <vt:lpstr>Apresentação do PowerPoint</vt:lpstr>
      <vt:lpstr>A análise é a solução conceitual dada ao problema.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432</cp:revision>
  <dcterms:created xsi:type="dcterms:W3CDTF">2019-02-06T19:28:48Z</dcterms:created>
  <dcterms:modified xsi:type="dcterms:W3CDTF">2020-08-25T16:22:05Z</dcterms:modified>
</cp:coreProperties>
</file>