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0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F30E4-5F4C-354A-A535-01E9CE84F898}" v="652" dt="2020-08-26T12:40:44.214"/>
    <p1510:client id="{31677566-D1AD-4D2C-E1F9-A3576371816E}" v="288" dt="2020-08-24T21:31:52.854"/>
    <p1510:client id="{407C92F7-2270-8516-8D8C-0890606BA394}" v="697" dt="2020-09-11T12:58:54.638"/>
    <p1510:client id="{50EC7DA0-67A6-1BF5-3750-B3AA1845BCAE}" v="1329" dt="2020-08-23T15:09:06.275"/>
    <p1510:client id="{5944829E-FD3D-4255-E42B-392486071A98}" v="465" dt="2020-08-25T12:26:05.774"/>
    <p1510:client id="{6CF80F36-F8EF-8044-873E-0C792915E634}" v="398" dt="2020-08-25T11:53:43.870"/>
    <p1510:client id="{818FB90A-A38B-A300-E1A3-9ACBC30AF6DF}" v="382" dt="2020-08-24T22:21:33.332"/>
    <p1510:client id="{879475D3-90BF-7192-9248-7387B99D0177}" v="546" dt="2020-08-25T13:17:33.577"/>
    <p1510:client id="{94F90327-A99A-3BD8-94BB-CA1B417C37BF}" v="393" dt="2020-08-23T16:33:58.782"/>
    <p1510:client id="{A2E00A61-63AD-44A6-5F1F-A2B30C412AF1}" v="1207" dt="2020-08-26T14:22:14.265"/>
    <p1510:client id="{A43AD781-02A5-95D0-E5D8-3CCFE92BC9AC}" v="511" dt="2020-08-24T13:25:46.553"/>
    <p1510:client id="{C27816AE-D84E-1E55-AE42-BC3C8EEC3904}" v="615" dt="2020-08-24T03:01:50.044"/>
    <p1510:client id="{DB283152-65E4-C620-F822-031D4860199C}" v="2" dt="2020-08-25T16:35:07.553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407C92F7-2270-8516-8D8C-0890606BA394}"/>
    <pc:docChg chg="addSld delSld modSld sldOrd">
      <pc:chgData name="Erinaldo Sanches Nascimento" userId="S::erinaldo.nascimento@unicesumar.edu.br::1230e189-7b6f-4259-82eb-64d3c79dba70" providerId="AD" clId="Web-{407C92F7-2270-8516-8D8C-0890606BA394}" dt="2020-09-11T12:58:54.638" v="667" actId="20577"/>
      <pc:docMkLst>
        <pc:docMk/>
      </pc:docMkLst>
      <pc:sldChg chg="modSp">
        <pc:chgData name="Erinaldo Sanches Nascimento" userId="S::erinaldo.nascimento@unicesumar.edu.br::1230e189-7b6f-4259-82eb-64d3c79dba70" providerId="AD" clId="Web-{407C92F7-2270-8516-8D8C-0890606BA394}" dt="2020-09-11T11:32:01.316" v="2" actId="20577"/>
        <pc:sldMkLst>
          <pc:docMk/>
          <pc:sldMk cId="1330216257" sldId="257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1:32:01.316" v="2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modSp">
        <pc:chgData name="Erinaldo Sanches Nascimento" userId="S::erinaldo.nascimento@unicesumar.edu.br::1230e189-7b6f-4259-82eb-64d3c79dba70" providerId="AD" clId="Web-{407C92F7-2270-8516-8D8C-0890606BA394}" dt="2020-09-11T11:39:30.699" v="104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1:39:30.699" v="104" actId="20577"/>
          <ac:spMkLst>
            <pc:docMk/>
            <pc:sldMk cId="3813816963" sldId="258"/>
            <ac:spMk id="5" creationId="{00000000-0000-0000-0000-000000000000}"/>
          </ac:spMkLst>
        </pc:spChg>
      </pc:sldChg>
      <pc:sldChg chg="addSp delSp modSp">
        <pc:chgData name="Erinaldo Sanches Nascimento" userId="S::erinaldo.nascimento@unicesumar.edu.br::1230e189-7b6f-4259-82eb-64d3c79dba70" providerId="AD" clId="Web-{407C92F7-2270-8516-8D8C-0890606BA394}" dt="2020-09-11T12:58:54.638" v="666" actId="20577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1:34:40.197" v="76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407C92F7-2270-8516-8D8C-0890606BA394}" dt="2020-09-11T12:58:54.638" v="666" actId="20577"/>
          <ac:spMkLst>
            <pc:docMk/>
            <pc:sldMk cId="569427648" sldId="259"/>
            <ac:spMk id="13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407C92F7-2270-8516-8D8C-0890606BA394}" dt="2020-09-11T12:58:04.262" v="622" actId="20577"/>
          <ac:spMkLst>
            <pc:docMk/>
            <pc:sldMk cId="569427648" sldId="259"/>
            <ac:spMk id="14" creationId="{00000000-0000-0000-0000-000000000000}"/>
          </ac:spMkLst>
        </pc:spChg>
        <pc:picChg chg="del">
          <ac:chgData name="Erinaldo Sanches Nascimento" userId="S::erinaldo.nascimento@unicesumar.edu.br::1230e189-7b6f-4259-82eb-64d3c79dba70" providerId="AD" clId="Web-{407C92F7-2270-8516-8D8C-0890606BA394}" dt="2020-09-11T11:34:41.853" v="78"/>
          <ac:picMkLst>
            <pc:docMk/>
            <pc:sldMk cId="569427648" sldId="259"/>
            <ac:picMk id="2" creationId="{F5591128-2C47-45F4-B313-8E25B077A9E4}"/>
          </ac:picMkLst>
        </pc:picChg>
        <pc:picChg chg="add del mod">
          <ac:chgData name="Erinaldo Sanches Nascimento" userId="S::erinaldo.nascimento@unicesumar.edu.br::1230e189-7b6f-4259-82eb-64d3c79dba70" providerId="AD" clId="Web-{407C92F7-2270-8516-8D8C-0890606BA394}" dt="2020-09-11T11:36:29.935" v="81"/>
          <ac:picMkLst>
            <pc:docMk/>
            <pc:sldMk cId="569427648" sldId="259"/>
            <ac:picMk id="3" creationId="{9F3201E7-5882-4A35-9F0E-1191FEB5F4BA}"/>
          </ac:picMkLst>
        </pc:picChg>
        <pc:picChg chg="add mod">
          <ac:chgData name="Erinaldo Sanches Nascimento" userId="S::erinaldo.nascimento@unicesumar.edu.br::1230e189-7b6f-4259-82eb-64d3c79dba70" providerId="AD" clId="Web-{407C92F7-2270-8516-8D8C-0890606BA394}" dt="2020-09-11T11:37:55.892" v="85" actId="14100"/>
          <ac:picMkLst>
            <pc:docMk/>
            <pc:sldMk cId="569427648" sldId="259"/>
            <ac:picMk id="4" creationId="{46B89B30-3688-4494-A5CD-D038DEF440AC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407C92F7-2270-8516-8D8C-0890606BA394}" dt="2020-09-11T11:48:57.994" v="146" actId="1076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1:48:31.962" v="140" actId="20577"/>
          <ac:spMkLst>
            <pc:docMk/>
            <pc:sldMk cId="570630620" sldId="261"/>
            <ac:spMk id="2" creationId="{9AAFCC46-2FB1-4735-923D-DAD6C127386F}"/>
          </ac:spMkLst>
        </pc:spChg>
        <pc:picChg chg="del">
          <ac:chgData name="Erinaldo Sanches Nascimento" userId="S::erinaldo.nascimento@unicesumar.edu.br::1230e189-7b6f-4259-82eb-64d3c79dba70" providerId="AD" clId="Web-{407C92F7-2270-8516-8D8C-0890606BA394}" dt="2020-09-11T11:39:33.513" v="106"/>
          <ac:picMkLst>
            <pc:docMk/>
            <pc:sldMk cId="570630620" sldId="261"/>
            <ac:picMk id="4" creationId="{928AECAA-BD2A-4ABB-A326-35DB8E0EF7C2}"/>
          </ac:picMkLst>
        </pc:picChg>
        <pc:picChg chg="add mod">
          <ac:chgData name="Erinaldo Sanches Nascimento" userId="S::erinaldo.nascimento@unicesumar.edu.br::1230e189-7b6f-4259-82eb-64d3c79dba70" providerId="AD" clId="Web-{407C92F7-2270-8516-8D8C-0890606BA394}" dt="2020-09-11T11:48:57.994" v="146" actId="1076"/>
          <ac:picMkLst>
            <pc:docMk/>
            <pc:sldMk cId="570630620" sldId="261"/>
            <ac:picMk id="5" creationId="{1E69E35B-0067-4A72-A1BA-151127B2C993}"/>
          </ac:picMkLst>
        </pc:picChg>
      </pc:sldChg>
      <pc:sldChg chg="del">
        <pc:chgData name="Erinaldo Sanches Nascimento" userId="S::erinaldo.nascimento@unicesumar.edu.br::1230e189-7b6f-4259-82eb-64d3c79dba70" providerId="AD" clId="Web-{407C92F7-2270-8516-8D8C-0890606BA394}" dt="2020-09-11T11:49:19.714" v="149"/>
        <pc:sldMkLst>
          <pc:docMk/>
          <pc:sldMk cId="613872526" sldId="262"/>
        </pc:sldMkLst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08:08.069" v="226"/>
        <pc:sldMkLst>
          <pc:docMk/>
          <pc:sldMk cId="852203099" sldId="262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2:07:49.553" v="221" actId="20577"/>
          <ac:spMkLst>
            <pc:docMk/>
            <pc:sldMk cId="852203099" sldId="262"/>
            <ac:spMk id="2" creationId="{9AAFCC46-2FB1-4735-923D-DAD6C127386F}"/>
          </ac:spMkLst>
        </pc:spChg>
        <pc:picChg chg="add mod ord">
          <ac:chgData name="Erinaldo Sanches Nascimento" userId="S::erinaldo.nascimento@unicesumar.edu.br::1230e189-7b6f-4259-82eb-64d3c79dba70" providerId="AD" clId="Web-{407C92F7-2270-8516-8D8C-0890606BA394}" dt="2020-09-11T12:08:08.069" v="226"/>
          <ac:picMkLst>
            <pc:docMk/>
            <pc:sldMk cId="852203099" sldId="262"/>
            <ac:picMk id="4" creationId="{FE68A96B-C8B4-488F-8937-4540C094EB77}"/>
          </ac:picMkLst>
        </pc:picChg>
        <pc:picChg chg="del">
          <ac:chgData name="Erinaldo Sanches Nascimento" userId="S::erinaldo.nascimento@unicesumar.edu.br::1230e189-7b6f-4259-82eb-64d3c79dba70" providerId="AD" clId="Web-{407C92F7-2270-8516-8D8C-0890606BA394}" dt="2020-09-11T11:50:49.983" v="158"/>
          <ac:picMkLst>
            <pc:docMk/>
            <pc:sldMk cId="852203099" sldId="262"/>
            <ac:picMk id="5" creationId="{1E69E35B-0067-4A72-A1BA-151127B2C993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10:11.980" v="240" actId="14100"/>
        <pc:sldMkLst>
          <pc:docMk/>
          <pc:sldMk cId="4129485468" sldId="263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2:08:40.164" v="229" actId="20577"/>
          <ac:spMkLst>
            <pc:docMk/>
            <pc:sldMk cId="4129485468" sldId="263"/>
            <ac:spMk id="2" creationId="{9AAFCC46-2FB1-4735-923D-DAD6C127386F}"/>
          </ac:spMkLst>
        </pc:spChg>
        <pc:picChg chg="del">
          <ac:chgData name="Erinaldo Sanches Nascimento" userId="S::erinaldo.nascimento@unicesumar.edu.br::1230e189-7b6f-4259-82eb-64d3c79dba70" providerId="AD" clId="Web-{407C92F7-2270-8516-8D8C-0890606BA394}" dt="2020-09-11T12:08:35.539" v="228"/>
          <ac:picMkLst>
            <pc:docMk/>
            <pc:sldMk cId="4129485468" sldId="263"/>
            <ac:picMk id="4" creationId="{FE68A96B-C8B4-488F-8937-4540C094EB77}"/>
          </ac:picMkLst>
        </pc:picChg>
        <pc:picChg chg="add del mod">
          <ac:chgData name="Erinaldo Sanches Nascimento" userId="S::erinaldo.nascimento@unicesumar.edu.br::1230e189-7b6f-4259-82eb-64d3c79dba70" providerId="AD" clId="Web-{407C92F7-2270-8516-8D8C-0890606BA394}" dt="2020-09-11T12:09:29.291" v="237"/>
          <ac:picMkLst>
            <pc:docMk/>
            <pc:sldMk cId="4129485468" sldId="263"/>
            <ac:picMk id="5" creationId="{2FF5B395-EFA7-46DB-BC5E-22710BBE9F10}"/>
          </ac:picMkLst>
        </pc:picChg>
        <pc:picChg chg="add mod">
          <ac:chgData name="Erinaldo Sanches Nascimento" userId="S::erinaldo.nascimento@unicesumar.edu.br::1230e189-7b6f-4259-82eb-64d3c79dba70" providerId="AD" clId="Web-{407C92F7-2270-8516-8D8C-0890606BA394}" dt="2020-09-11T12:10:11.980" v="240" actId="14100"/>
          <ac:picMkLst>
            <pc:docMk/>
            <pc:sldMk cId="4129485468" sldId="263"/>
            <ac:picMk id="7" creationId="{FCF39070-04BB-46CF-9428-6C6D3A615D19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16:19.932" v="245" actId="14100"/>
        <pc:sldMkLst>
          <pc:docMk/>
          <pc:sldMk cId="3766229862" sldId="264"/>
        </pc:sldMkLst>
        <pc:picChg chg="add mod">
          <ac:chgData name="Erinaldo Sanches Nascimento" userId="S::erinaldo.nascimento@unicesumar.edu.br::1230e189-7b6f-4259-82eb-64d3c79dba70" providerId="AD" clId="Web-{407C92F7-2270-8516-8D8C-0890606BA394}" dt="2020-09-11T12:16:19.932" v="245" actId="14100"/>
          <ac:picMkLst>
            <pc:docMk/>
            <pc:sldMk cId="3766229862" sldId="264"/>
            <ac:picMk id="4" creationId="{CAC0B174-D24D-4BE9-ADF9-09001EDE84B7}"/>
          </ac:picMkLst>
        </pc:picChg>
        <pc:picChg chg="del">
          <ac:chgData name="Erinaldo Sanches Nascimento" userId="S::erinaldo.nascimento@unicesumar.edu.br::1230e189-7b6f-4259-82eb-64d3c79dba70" providerId="AD" clId="Web-{407C92F7-2270-8516-8D8C-0890606BA394}" dt="2020-09-11T12:15:29.774" v="242"/>
          <ac:picMkLst>
            <pc:docMk/>
            <pc:sldMk cId="3766229862" sldId="264"/>
            <ac:picMk id="7" creationId="{FCF39070-04BB-46CF-9428-6C6D3A615D19}"/>
          </ac:picMkLst>
        </pc:picChg>
      </pc:sldChg>
      <pc:sldChg chg="del">
        <pc:chgData name="Erinaldo Sanches Nascimento" userId="S::erinaldo.nascimento@unicesumar.edu.br::1230e189-7b6f-4259-82eb-64d3c79dba70" providerId="AD" clId="Web-{407C92F7-2270-8516-8D8C-0890606BA394}" dt="2020-09-11T11:49:17.526" v="147"/>
        <pc:sldMkLst>
          <pc:docMk/>
          <pc:sldMk cId="133634722" sldId="265"/>
        </pc:sldMkLst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17:23.091" v="251" actId="14100"/>
        <pc:sldMkLst>
          <pc:docMk/>
          <pc:sldMk cId="2802930123" sldId="265"/>
        </pc:sldMkLst>
        <pc:picChg chg="del">
          <ac:chgData name="Erinaldo Sanches Nascimento" userId="S::erinaldo.nascimento@unicesumar.edu.br::1230e189-7b6f-4259-82eb-64d3c79dba70" providerId="AD" clId="Web-{407C92F7-2270-8516-8D8C-0890606BA394}" dt="2020-09-11T12:17:11.012" v="247"/>
          <ac:picMkLst>
            <pc:docMk/>
            <pc:sldMk cId="2802930123" sldId="265"/>
            <ac:picMk id="4" creationId="{CAC0B174-D24D-4BE9-ADF9-09001EDE84B7}"/>
          </ac:picMkLst>
        </pc:picChg>
        <pc:picChg chg="add mod">
          <ac:chgData name="Erinaldo Sanches Nascimento" userId="S::erinaldo.nascimento@unicesumar.edu.br::1230e189-7b6f-4259-82eb-64d3c79dba70" providerId="AD" clId="Web-{407C92F7-2270-8516-8D8C-0890606BA394}" dt="2020-09-11T12:17:23.091" v="251" actId="14100"/>
          <ac:picMkLst>
            <pc:docMk/>
            <pc:sldMk cId="2802930123" sldId="265"/>
            <ac:picMk id="5" creationId="{0D1C1C23-CC05-4FE3-91C2-32D753F6E128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18:27.749" v="258" actId="14100"/>
        <pc:sldMkLst>
          <pc:docMk/>
          <pc:sldMk cId="1867435822" sldId="266"/>
        </pc:sldMkLst>
        <pc:picChg chg="add mod">
          <ac:chgData name="Erinaldo Sanches Nascimento" userId="S::erinaldo.nascimento@unicesumar.edu.br::1230e189-7b6f-4259-82eb-64d3c79dba70" providerId="AD" clId="Web-{407C92F7-2270-8516-8D8C-0890606BA394}" dt="2020-09-11T12:18:27.749" v="258" actId="14100"/>
          <ac:picMkLst>
            <pc:docMk/>
            <pc:sldMk cId="1867435822" sldId="266"/>
            <ac:picMk id="4" creationId="{52286824-F945-4028-BB86-D0369400169A}"/>
          </ac:picMkLst>
        </pc:picChg>
        <pc:picChg chg="del">
          <ac:chgData name="Erinaldo Sanches Nascimento" userId="S::erinaldo.nascimento@unicesumar.edu.br::1230e189-7b6f-4259-82eb-64d3c79dba70" providerId="AD" clId="Web-{407C92F7-2270-8516-8D8C-0890606BA394}" dt="2020-09-11T12:18:15.499" v="253"/>
          <ac:picMkLst>
            <pc:docMk/>
            <pc:sldMk cId="1867435822" sldId="266"/>
            <ac:picMk id="5" creationId="{0D1C1C23-CC05-4FE3-91C2-32D753F6E128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20:07.347" v="263" actId="14100"/>
        <pc:sldMkLst>
          <pc:docMk/>
          <pc:sldMk cId="4079946205" sldId="267"/>
        </pc:sldMkLst>
        <pc:picChg chg="del">
          <ac:chgData name="Erinaldo Sanches Nascimento" userId="S::erinaldo.nascimento@unicesumar.edu.br::1230e189-7b6f-4259-82eb-64d3c79dba70" providerId="AD" clId="Web-{407C92F7-2270-8516-8D8C-0890606BA394}" dt="2020-09-11T12:19:59.690" v="260"/>
          <ac:picMkLst>
            <pc:docMk/>
            <pc:sldMk cId="4079946205" sldId="267"/>
            <ac:picMk id="4" creationId="{52286824-F945-4028-BB86-D0369400169A}"/>
          </ac:picMkLst>
        </pc:picChg>
        <pc:picChg chg="add mod">
          <ac:chgData name="Erinaldo Sanches Nascimento" userId="S::erinaldo.nascimento@unicesumar.edu.br::1230e189-7b6f-4259-82eb-64d3c79dba70" providerId="AD" clId="Web-{407C92F7-2270-8516-8D8C-0890606BA394}" dt="2020-09-11T12:20:07.347" v="263" actId="14100"/>
          <ac:picMkLst>
            <pc:docMk/>
            <pc:sldMk cId="4079946205" sldId="267"/>
            <ac:picMk id="5" creationId="{F3470F29-7236-49FF-BB99-AC374FA4B0E8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21:25.818" v="268" actId="14100"/>
        <pc:sldMkLst>
          <pc:docMk/>
          <pc:sldMk cId="2431908844" sldId="268"/>
        </pc:sldMkLst>
        <pc:picChg chg="add mod">
          <ac:chgData name="Erinaldo Sanches Nascimento" userId="S::erinaldo.nascimento@unicesumar.edu.br::1230e189-7b6f-4259-82eb-64d3c79dba70" providerId="AD" clId="Web-{407C92F7-2270-8516-8D8C-0890606BA394}" dt="2020-09-11T12:21:25.818" v="268" actId="14100"/>
          <ac:picMkLst>
            <pc:docMk/>
            <pc:sldMk cId="2431908844" sldId="268"/>
            <ac:picMk id="4" creationId="{9183B098-9CD4-4C54-AAA4-C787ED410511}"/>
          </ac:picMkLst>
        </pc:picChg>
        <pc:picChg chg="del">
          <ac:chgData name="Erinaldo Sanches Nascimento" userId="S::erinaldo.nascimento@unicesumar.edu.br::1230e189-7b6f-4259-82eb-64d3c79dba70" providerId="AD" clId="Web-{407C92F7-2270-8516-8D8C-0890606BA394}" dt="2020-09-11T12:21:14.943" v="265"/>
          <ac:picMkLst>
            <pc:docMk/>
            <pc:sldMk cId="2431908844" sldId="268"/>
            <ac:picMk id="5" creationId="{F3470F29-7236-49FF-BB99-AC374FA4B0E8}"/>
          </ac:picMkLst>
        </pc:picChg>
      </pc:sldChg>
      <pc:sldChg chg="addSp modSp add replId">
        <pc:chgData name="Erinaldo Sanches Nascimento" userId="S::erinaldo.nascimento@unicesumar.edu.br::1230e189-7b6f-4259-82eb-64d3c79dba70" providerId="AD" clId="Web-{407C92F7-2270-8516-8D8C-0890606BA394}" dt="2020-09-11T12:22:20.914" v="272" actId="14100"/>
        <pc:sldMkLst>
          <pc:docMk/>
          <pc:sldMk cId="3043644346" sldId="269"/>
        </pc:sldMkLst>
        <pc:picChg chg="add mod">
          <ac:chgData name="Erinaldo Sanches Nascimento" userId="S::erinaldo.nascimento@unicesumar.edu.br::1230e189-7b6f-4259-82eb-64d3c79dba70" providerId="AD" clId="Web-{407C92F7-2270-8516-8D8C-0890606BA394}" dt="2020-09-11T12:22:20.914" v="272" actId="14100"/>
          <ac:picMkLst>
            <pc:docMk/>
            <pc:sldMk cId="3043644346" sldId="269"/>
            <ac:picMk id="5" creationId="{99B2C306-9EA4-4EF8-871C-E1FAE7EBB372}"/>
          </ac:picMkLst>
        </pc:picChg>
      </pc:sldChg>
      <pc:sldChg chg="addSp delSp modSp add mod replId modClrScheme chgLayout">
        <pc:chgData name="Erinaldo Sanches Nascimento" userId="S::erinaldo.nascimento@unicesumar.edu.br::1230e189-7b6f-4259-82eb-64d3c79dba70" providerId="AD" clId="Web-{407C92F7-2270-8516-8D8C-0890606BA394}" dt="2020-09-11T12:40:50.253" v="446"/>
        <pc:sldMkLst>
          <pc:docMk/>
          <pc:sldMk cId="2173526835" sldId="270"/>
        </pc:sldMkLst>
        <pc:spChg chg="mod ord">
          <ac:chgData name="Erinaldo Sanches Nascimento" userId="S::erinaldo.nascimento@unicesumar.edu.br::1230e189-7b6f-4259-82eb-64d3c79dba70" providerId="AD" clId="Web-{407C92F7-2270-8516-8D8C-0890606BA394}" dt="2020-09-11T12:26:20.408" v="284"/>
          <ac:spMkLst>
            <pc:docMk/>
            <pc:sldMk cId="2173526835" sldId="270"/>
            <ac:spMk id="2" creationId="{9AAFCC46-2FB1-4735-923D-DAD6C127386F}"/>
          </ac:spMkLst>
        </pc:spChg>
        <pc:spChg chg="del mod ord">
          <ac:chgData name="Erinaldo Sanches Nascimento" userId="S::erinaldo.nascimento@unicesumar.edu.br::1230e189-7b6f-4259-82eb-64d3c79dba70" providerId="AD" clId="Web-{407C92F7-2270-8516-8D8C-0890606BA394}" dt="2020-09-11T12:40:50.253" v="446"/>
          <ac:spMkLst>
            <pc:docMk/>
            <pc:sldMk cId="2173526835" sldId="270"/>
            <ac:spMk id="3" creationId="{9E94C171-C851-4A20-A972-5B3694DFA1A4}"/>
          </ac:spMkLst>
        </pc:spChg>
        <pc:spChg chg="mod ord">
          <ac:chgData name="Erinaldo Sanches Nascimento" userId="S::erinaldo.nascimento@unicesumar.edu.br::1230e189-7b6f-4259-82eb-64d3c79dba70" providerId="AD" clId="Web-{407C92F7-2270-8516-8D8C-0890606BA394}" dt="2020-09-11T12:26:20.408" v="284"/>
          <ac:spMkLst>
            <pc:docMk/>
            <pc:sldMk cId="2173526835" sldId="270"/>
            <ac:spMk id="6" creationId="{39BA31B6-B7C9-4FF6-8062-4EB7CA8A6C44}"/>
          </ac:spMkLst>
        </pc:spChg>
        <pc:picChg chg="del">
          <ac:chgData name="Erinaldo Sanches Nascimento" userId="S::erinaldo.nascimento@unicesumar.edu.br::1230e189-7b6f-4259-82eb-64d3c79dba70" providerId="AD" clId="Web-{407C92F7-2270-8516-8D8C-0890606BA394}" dt="2020-09-11T12:24:40.592" v="274"/>
          <ac:picMkLst>
            <pc:docMk/>
            <pc:sldMk cId="2173526835" sldId="270"/>
            <ac:picMk id="4" creationId="{9183B098-9CD4-4C54-AAA4-C787ED410511}"/>
          </ac:picMkLst>
        </pc:picChg>
        <pc:picChg chg="del">
          <ac:chgData name="Erinaldo Sanches Nascimento" userId="S::erinaldo.nascimento@unicesumar.edu.br::1230e189-7b6f-4259-82eb-64d3c79dba70" providerId="AD" clId="Web-{407C92F7-2270-8516-8D8C-0890606BA394}" dt="2020-09-11T12:24:43.045" v="275"/>
          <ac:picMkLst>
            <pc:docMk/>
            <pc:sldMk cId="2173526835" sldId="270"/>
            <ac:picMk id="5" creationId="{99B2C306-9EA4-4EF8-871C-E1FAE7EBB372}"/>
          </ac:picMkLst>
        </pc:picChg>
        <pc:picChg chg="add mod">
          <ac:chgData name="Erinaldo Sanches Nascimento" userId="S::erinaldo.nascimento@unicesumar.edu.br::1230e189-7b6f-4259-82eb-64d3c79dba70" providerId="AD" clId="Web-{407C92F7-2270-8516-8D8C-0890606BA394}" dt="2020-09-11T12:26:45.253" v="287" actId="1076"/>
          <ac:picMkLst>
            <pc:docMk/>
            <pc:sldMk cId="2173526835" sldId="270"/>
            <ac:picMk id="7" creationId="{F53E5BEE-0744-4A1A-829F-B85CF9FE67D7}"/>
          </ac:picMkLst>
        </pc:picChg>
      </pc:sldChg>
      <pc:sldChg chg="addSp delSp modSp add ord replId">
        <pc:chgData name="Erinaldo Sanches Nascimento" userId="S::erinaldo.nascimento@unicesumar.edu.br::1230e189-7b6f-4259-82eb-64d3c79dba70" providerId="AD" clId="Web-{407C92F7-2270-8516-8D8C-0890606BA394}" dt="2020-09-11T12:35:29.101" v="326" actId="1076"/>
        <pc:sldMkLst>
          <pc:docMk/>
          <pc:sldMk cId="1396232351" sldId="271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2:35:06.318" v="319" actId="20577"/>
          <ac:spMkLst>
            <pc:docMk/>
            <pc:sldMk cId="1396232351" sldId="271"/>
            <ac:spMk id="2" creationId="{9AAFCC46-2FB1-4735-923D-DAD6C127386F}"/>
          </ac:spMkLst>
        </pc:spChg>
        <pc:spChg chg="mod">
          <ac:chgData name="Erinaldo Sanches Nascimento" userId="S::erinaldo.nascimento@unicesumar.edu.br::1230e189-7b6f-4259-82eb-64d3c79dba70" providerId="AD" clId="Web-{407C92F7-2270-8516-8D8C-0890606BA394}" dt="2020-09-11T12:34:55.490" v="315" actId="20577"/>
          <ac:spMkLst>
            <pc:docMk/>
            <pc:sldMk cId="1396232351" sldId="271"/>
            <ac:spMk id="3" creationId="{9E94C171-C851-4A20-A972-5B3694DFA1A4}"/>
          </ac:spMkLst>
        </pc:spChg>
        <pc:picChg chg="del">
          <ac:chgData name="Erinaldo Sanches Nascimento" userId="S::erinaldo.nascimento@unicesumar.edu.br::1230e189-7b6f-4259-82eb-64d3c79dba70" providerId="AD" clId="Web-{407C92F7-2270-8516-8D8C-0890606BA394}" dt="2020-09-11T12:34:59.115" v="317"/>
          <ac:picMkLst>
            <pc:docMk/>
            <pc:sldMk cId="1396232351" sldId="271"/>
            <ac:picMk id="4" creationId="{9183B098-9CD4-4C54-AAA4-C787ED410511}"/>
          </ac:picMkLst>
        </pc:picChg>
        <pc:picChg chg="del">
          <ac:chgData name="Erinaldo Sanches Nascimento" userId="S::erinaldo.nascimento@unicesumar.edu.br::1230e189-7b6f-4259-82eb-64d3c79dba70" providerId="AD" clId="Web-{407C92F7-2270-8516-8D8C-0890606BA394}" dt="2020-09-11T12:35:01.428" v="318"/>
          <ac:picMkLst>
            <pc:docMk/>
            <pc:sldMk cId="1396232351" sldId="271"/>
            <ac:picMk id="5" creationId="{99B2C306-9EA4-4EF8-871C-E1FAE7EBB372}"/>
          </ac:picMkLst>
        </pc:picChg>
        <pc:picChg chg="add mod">
          <ac:chgData name="Erinaldo Sanches Nascimento" userId="S::erinaldo.nascimento@unicesumar.edu.br::1230e189-7b6f-4259-82eb-64d3c79dba70" providerId="AD" clId="Web-{407C92F7-2270-8516-8D8C-0890606BA394}" dt="2020-09-11T12:35:29.101" v="326" actId="1076"/>
          <ac:picMkLst>
            <pc:docMk/>
            <pc:sldMk cId="1396232351" sldId="271"/>
            <ac:picMk id="7" creationId="{0B981C8C-C7A0-41A9-B98E-E376EDF38117}"/>
          </ac:picMkLst>
        </pc:picChg>
      </pc:sldChg>
      <pc:sldChg chg="del">
        <pc:chgData name="Erinaldo Sanches Nascimento" userId="S::erinaldo.nascimento@unicesumar.edu.br::1230e189-7b6f-4259-82eb-64d3c79dba70" providerId="AD" clId="Web-{407C92F7-2270-8516-8D8C-0890606BA394}" dt="2020-09-11T11:49:18.573" v="148"/>
        <pc:sldMkLst>
          <pc:docMk/>
          <pc:sldMk cId="2018066598" sldId="271"/>
        </pc:sldMkLst>
      </pc:sldChg>
      <pc:sldChg chg="addSp modSp new">
        <pc:chgData name="Erinaldo Sanches Nascimento" userId="S::erinaldo.nascimento@unicesumar.edu.br::1230e189-7b6f-4259-82eb-64d3c79dba70" providerId="AD" clId="Web-{407C92F7-2270-8516-8D8C-0890606BA394}" dt="2020-09-11T12:40:23.862" v="430" actId="20577"/>
        <pc:sldMkLst>
          <pc:docMk/>
          <pc:sldMk cId="727357584" sldId="272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2:38:10.982" v="337" actId="20577"/>
          <ac:spMkLst>
            <pc:docMk/>
            <pc:sldMk cId="727357584" sldId="272"/>
            <ac:spMk id="2" creationId="{F8224A5C-AE9B-4F96-BE4D-2F04CEC39458}"/>
          </ac:spMkLst>
        </pc:spChg>
        <pc:spChg chg="mod">
          <ac:chgData name="Erinaldo Sanches Nascimento" userId="S::erinaldo.nascimento@unicesumar.edu.br::1230e189-7b6f-4259-82eb-64d3c79dba70" providerId="AD" clId="Web-{407C92F7-2270-8516-8D8C-0890606BA394}" dt="2020-09-11T12:39:45.548" v="391" actId="20577"/>
          <ac:spMkLst>
            <pc:docMk/>
            <pc:sldMk cId="727357584" sldId="272"/>
            <ac:spMk id="3" creationId="{E12746A5-545D-4CE5-BF12-A48D01104984}"/>
          </ac:spMkLst>
        </pc:spChg>
        <pc:spChg chg="mod">
          <ac:chgData name="Erinaldo Sanches Nascimento" userId="S::erinaldo.nascimento@unicesumar.edu.br::1230e189-7b6f-4259-82eb-64d3c79dba70" providerId="AD" clId="Web-{407C92F7-2270-8516-8D8C-0890606BA394}" dt="2020-09-11T12:40:23.862" v="430" actId="20577"/>
          <ac:spMkLst>
            <pc:docMk/>
            <pc:sldMk cId="727357584" sldId="272"/>
            <ac:spMk id="4" creationId="{6146EEBB-A260-4640-AA14-737591930BB5}"/>
          </ac:spMkLst>
        </pc:spChg>
        <pc:picChg chg="add mod">
          <ac:chgData name="Erinaldo Sanches Nascimento" userId="S::erinaldo.nascimento@unicesumar.edu.br::1230e189-7b6f-4259-82eb-64d3c79dba70" providerId="AD" clId="Web-{407C92F7-2270-8516-8D8C-0890606BA394}" dt="2020-09-11T12:38:21.013" v="341" actId="14100"/>
          <ac:picMkLst>
            <pc:docMk/>
            <pc:sldMk cId="727357584" sldId="272"/>
            <ac:picMk id="5" creationId="{60BBEF73-7E23-473A-AE29-9E8FD752AC18}"/>
          </ac:picMkLst>
        </pc:picChg>
      </pc:sldChg>
      <pc:sldChg chg="del">
        <pc:chgData name="Erinaldo Sanches Nascimento" userId="S::erinaldo.nascimento@unicesumar.edu.br::1230e189-7b6f-4259-82eb-64d3c79dba70" providerId="AD" clId="Web-{407C92F7-2270-8516-8D8C-0890606BA394}" dt="2020-09-11T11:49:20.823" v="150"/>
        <pc:sldMkLst>
          <pc:docMk/>
          <pc:sldMk cId="1345423410" sldId="272"/>
        </pc:sldMkLst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44:51.294" v="539" actId="20577"/>
        <pc:sldMkLst>
          <pc:docMk/>
          <pc:sldMk cId="547482354" sldId="273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2:40:00.814" v="408" actId="20577"/>
          <ac:spMkLst>
            <pc:docMk/>
            <pc:sldMk cId="547482354" sldId="273"/>
            <ac:spMk id="2" creationId="{F8224A5C-AE9B-4F96-BE4D-2F04CEC39458}"/>
          </ac:spMkLst>
        </pc:spChg>
        <pc:spChg chg="mod">
          <ac:chgData name="Erinaldo Sanches Nascimento" userId="S::erinaldo.nascimento@unicesumar.edu.br::1230e189-7b6f-4259-82eb-64d3c79dba70" providerId="AD" clId="Web-{407C92F7-2270-8516-8D8C-0890606BA394}" dt="2020-09-11T12:44:51.294" v="539" actId="20577"/>
          <ac:spMkLst>
            <pc:docMk/>
            <pc:sldMk cId="547482354" sldId="273"/>
            <ac:spMk id="3" creationId="{E12746A5-545D-4CE5-BF12-A48D01104984}"/>
          </ac:spMkLst>
        </pc:spChg>
        <pc:spChg chg="mod">
          <ac:chgData name="Erinaldo Sanches Nascimento" userId="S::erinaldo.nascimento@unicesumar.edu.br::1230e189-7b6f-4259-82eb-64d3c79dba70" providerId="AD" clId="Web-{407C92F7-2270-8516-8D8C-0890606BA394}" dt="2020-09-11T12:40:35.628" v="442" actId="20577"/>
          <ac:spMkLst>
            <pc:docMk/>
            <pc:sldMk cId="547482354" sldId="273"/>
            <ac:spMk id="4" creationId="{6146EEBB-A260-4640-AA14-737591930BB5}"/>
          </ac:spMkLst>
        </pc:spChg>
        <pc:picChg chg="del">
          <ac:chgData name="Erinaldo Sanches Nascimento" userId="S::erinaldo.nascimento@unicesumar.edu.br::1230e189-7b6f-4259-82eb-64d3c79dba70" providerId="AD" clId="Web-{407C92F7-2270-8516-8D8C-0890606BA394}" dt="2020-09-11T12:40:03.720" v="411"/>
          <ac:picMkLst>
            <pc:docMk/>
            <pc:sldMk cId="547482354" sldId="273"/>
            <ac:picMk id="5" creationId="{60BBEF73-7E23-473A-AE29-9E8FD752AC18}"/>
          </ac:picMkLst>
        </pc:picChg>
        <pc:picChg chg="add mod">
          <ac:chgData name="Erinaldo Sanches Nascimento" userId="S::erinaldo.nascimento@unicesumar.edu.br::1230e189-7b6f-4259-82eb-64d3c79dba70" providerId="AD" clId="Web-{407C92F7-2270-8516-8D8C-0890606BA394}" dt="2020-09-11T12:44:45.919" v="536" actId="14100"/>
          <ac:picMkLst>
            <pc:docMk/>
            <pc:sldMk cId="547482354" sldId="273"/>
            <ac:picMk id="6" creationId="{31F314E4-EB5F-4F07-BDC9-0D81F15DD0D5}"/>
          </ac:picMkLst>
        </pc:picChg>
      </pc:sldChg>
      <pc:sldChg chg="del">
        <pc:chgData name="Erinaldo Sanches Nascimento" userId="S::erinaldo.nascimento@unicesumar.edu.br::1230e189-7b6f-4259-82eb-64d3c79dba70" providerId="AD" clId="Web-{407C92F7-2270-8516-8D8C-0890606BA394}" dt="2020-09-11T11:49:21.933" v="151"/>
        <pc:sldMkLst>
          <pc:docMk/>
          <pc:sldMk cId="1519267952" sldId="273"/>
        </pc:sldMkLst>
      </pc:sldChg>
      <pc:sldChg chg="addSp modSp add replId">
        <pc:chgData name="Erinaldo Sanches Nascimento" userId="S::erinaldo.nascimento@unicesumar.edu.br::1230e189-7b6f-4259-82eb-64d3c79dba70" providerId="AD" clId="Web-{407C92F7-2270-8516-8D8C-0890606BA394}" dt="2020-09-11T12:46:09.844" v="545" actId="14100"/>
        <pc:sldMkLst>
          <pc:docMk/>
          <pc:sldMk cId="2819265566" sldId="274"/>
        </pc:sldMkLst>
        <pc:picChg chg="add mod">
          <ac:chgData name="Erinaldo Sanches Nascimento" userId="S::erinaldo.nascimento@unicesumar.edu.br::1230e189-7b6f-4259-82eb-64d3c79dba70" providerId="AD" clId="Web-{407C92F7-2270-8516-8D8C-0890606BA394}" dt="2020-09-11T12:46:09.844" v="545" actId="14100"/>
          <ac:picMkLst>
            <pc:docMk/>
            <pc:sldMk cId="2819265566" sldId="274"/>
            <ac:picMk id="5" creationId="{D618C813-36C7-4D03-B4B7-6F3B91129F64}"/>
          </ac:picMkLst>
        </pc:picChg>
      </pc:sldChg>
      <pc:sldChg chg="del">
        <pc:chgData name="Erinaldo Sanches Nascimento" userId="S::erinaldo.nascimento@unicesumar.edu.br::1230e189-7b6f-4259-82eb-64d3c79dba70" providerId="AD" clId="Web-{407C92F7-2270-8516-8D8C-0890606BA394}" dt="2020-09-11T11:49:23.058" v="152"/>
        <pc:sldMkLst>
          <pc:docMk/>
          <pc:sldMk cId="3151997897" sldId="274"/>
        </pc:sldMkLst>
      </pc:sldChg>
      <pc:sldChg chg="del">
        <pc:chgData name="Erinaldo Sanches Nascimento" userId="S::erinaldo.nascimento@unicesumar.edu.br::1230e189-7b6f-4259-82eb-64d3c79dba70" providerId="AD" clId="Web-{407C92F7-2270-8516-8D8C-0890606BA394}" dt="2020-09-11T11:49:24.152" v="153"/>
        <pc:sldMkLst>
          <pc:docMk/>
          <pc:sldMk cId="1558998947" sldId="275"/>
        </pc:sldMkLst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49:25.601" v="579"/>
        <pc:sldMkLst>
          <pc:docMk/>
          <pc:sldMk cId="3165738291" sldId="275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2:47:04.924" v="567" actId="14100"/>
          <ac:spMkLst>
            <pc:docMk/>
            <pc:sldMk cId="3165738291" sldId="275"/>
            <ac:spMk id="3" creationId="{E12746A5-545D-4CE5-BF12-A48D01104984}"/>
          </ac:spMkLst>
        </pc:spChg>
        <pc:spChg chg="add mod">
          <ac:chgData name="Erinaldo Sanches Nascimento" userId="S::erinaldo.nascimento@unicesumar.edu.br::1230e189-7b6f-4259-82eb-64d3c79dba70" providerId="AD" clId="Web-{407C92F7-2270-8516-8D8C-0890606BA394}" dt="2020-09-11T12:49:25.601" v="579"/>
          <ac:spMkLst>
            <pc:docMk/>
            <pc:sldMk cId="3165738291" sldId="275"/>
            <ac:spMk id="8" creationId="{8C1F66A8-9B95-4E0F-84FF-D4B07E970CB4}"/>
          </ac:spMkLst>
        </pc:spChg>
        <pc:picChg chg="del">
          <ac:chgData name="Erinaldo Sanches Nascimento" userId="S::erinaldo.nascimento@unicesumar.edu.br::1230e189-7b6f-4259-82eb-64d3c79dba70" providerId="AD" clId="Web-{407C92F7-2270-8516-8D8C-0890606BA394}" dt="2020-09-11T12:46:43.032" v="547"/>
          <ac:picMkLst>
            <pc:docMk/>
            <pc:sldMk cId="3165738291" sldId="275"/>
            <ac:picMk id="5" creationId="{D618C813-36C7-4D03-B4B7-6F3B91129F64}"/>
          </ac:picMkLst>
        </pc:picChg>
        <pc:picChg chg="del">
          <ac:chgData name="Erinaldo Sanches Nascimento" userId="S::erinaldo.nascimento@unicesumar.edu.br::1230e189-7b6f-4259-82eb-64d3c79dba70" providerId="AD" clId="Web-{407C92F7-2270-8516-8D8C-0890606BA394}" dt="2020-09-11T12:46:44.439" v="548"/>
          <ac:picMkLst>
            <pc:docMk/>
            <pc:sldMk cId="3165738291" sldId="275"/>
            <ac:picMk id="6" creationId="{31F314E4-EB5F-4F07-BDC9-0D81F15DD0D5}"/>
          </ac:picMkLst>
        </pc:picChg>
        <pc:picChg chg="add mod">
          <ac:chgData name="Erinaldo Sanches Nascimento" userId="S::erinaldo.nascimento@unicesumar.edu.br::1230e189-7b6f-4259-82eb-64d3c79dba70" providerId="AD" clId="Web-{407C92F7-2270-8516-8D8C-0890606BA394}" dt="2020-09-11T12:48:11.927" v="570" actId="14100"/>
          <ac:picMkLst>
            <pc:docMk/>
            <pc:sldMk cId="3165738291" sldId="275"/>
            <ac:picMk id="7" creationId="{41903BA0-2D8B-4B72-BAEE-F83C6007ECC1}"/>
          </ac:picMkLst>
        </pc:picChg>
      </pc:sldChg>
      <pc:sldChg chg="del">
        <pc:chgData name="Erinaldo Sanches Nascimento" userId="S::erinaldo.nascimento@unicesumar.edu.br::1230e189-7b6f-4259-82eb-64d3c79dba70" providerId="AD" clId="Web-{407C92F7-2270-8516-8D8C-0890606BA394}" dt="2020-09-11T11:49:25.199" v="154"/>
        <pc:sldMkLst>
          <pc:docMk/>
          <pc:sldMk cId="3903932593" sldId="276"/>
        </pc:sldMkLst>
      </pc:sldChg>
      <pc:sldChg chg="addSp delSp modSp add replId">
        <pc:chgData name="Erinaldo Sanches Nascimento" userId="S::erinaldo.nascimento@unicesumar.edu.br::1230e189-7b6f-4259-82eb-64d3c79dba70" providerId="AD" clId="Web-{407C92F7-2270-8516-8D8C-0890606BA394}" dt="2020-09-11T12:57:00.915" v="611" actId="1076"/>
        <pc:sldMkLst>
          <pc:docMk/>
          <pc:sldMk cId="4200624165" sldId="276"/>
        </pc:sldMkLst>
        <pc:spChg chg="mod">
          <ac:chgData name="Erinaldo Sanches Nascimento" userId="S::erinaldo.nascimento@unicesumar.edu.br::1230e189-7b6f-4259-82eb-64d3c79dba70" providerId="AD" clId="Web-{407C92F7-2270-8516-8D8C-0890606BA394}" dt="2020-09-11T12:52:59.484" v="598" actId="20577"/>
          <ac:spMkLst>
            <pc:docMk/>
            <pc:sldMk cId="4200624165" sldId="276"/>
            <ac:spMk id="2" creationId="{F8224A5C-AE9B-4F96-BE4D-2F04CEC39458}"/>
          </ac:spMkLst>
        </pc:spChg>
        <pc:spChg chg="del mod">
          <ac:chgData name="Erinaldo Sanches Nascimento" userId="S::erinaldo.nascimento@unicesumar.edu.br::1230e189-7b6f-4259-82eb-64d3c79dba70" providerId="AD" clId="Web-{407C92F7-2270-8516-8D8C-0890606BA394}" dt="2020-09-11T12:56:54.837" v="609"/>
          <ac:spMkLst>
            <pc:docMk/>
            <pc:sldMk cId="4200624165" sldId="276"/>
            <ac:spMk id="3" creationId="{E12746A5-545D-4CE5-BF12-A48D01104984}"/>
          </ac:spMkLst>
        </pc:spChg>
        <pc:spChg chg="del">
          <ac:chgData name="Erinaldo Sanches Nascimento" userId="S::erinaldo.nascimento@unicesumar.edu.br::1230e189-7b6f-4259-82eb-64d3c79dba70" providerId="AD" clId="Web-{407C92F7-2270-8516-8D8C-0890606BA394}" dt="2020-09-11T12:53:05.625" v="602"/>
          <ac:spMkLst>
            <pc:docMk/>
            <pc:sldMk cId="4200624165" sldId="276"/>
            <ac:spMk id="8" creationId="{8C1F66A8-9B95-4E0F-84FF-D4B07E970CB4}"/>
          </ac:spMkLst>
        </pc:spChg>
        <pc:picChg chg="add mod">
          <ac:chgData name="Erinaldo Sanches Nascimento" userId="S::erinaldo.nascimento@unicesumar.edu.br::1230e189-7b6f-4259-82eb-64d3c79dba70" providerId="AD" clId="Web-{407C92F7-2270-8516-8D8C-0890606BA394}" dt="2020-09-11T12:57:00.915" v="611" actId="1076"/>
          <ac:picMkLst>
            <pc:docMk/>
            <pc:sldMk cId="4200624165" sldId="276"/>
            <ac:picMk id="5" creationId="{990CAD64-6AEC-43E5-BD95-B70C062DB730}"/>
          </ac:picMkLst>
        </pc:picChg>
        <pc:picChg chg="del">
          <ac:chgData name="Erinaldo Sanches Nascimento" userId="S::erinaldo.nascimento@unicesumar.edu.br::1230e189-7b6f-4259-82eb-64d3c79dba70" providerId="AD" clId="Web-{407C92F7-2270-8516-8D8C-0890606BA394}" dt="2020-09-11T12:53:02.266" v="601"/>
          <ac:picMkLst>
            <pc:docMk/>
            <pc:sldMk cId="4200624165" sldId="276"/>
            <ac:picMk id="7" creationId="{41903BA0-2D8B-4B72-BAEE-F83C6007ECC1}"/>
          </ac:picMkLst>
        </pc:picChg>
      </pc:sldChg>
      <pc:sldChg chg="del">
        <pc:chgData name="Erinaldo Sanches Nascimento" userId="S::erinaldo.nascimento@unicesumar.edu.br::1230e189-7b6f-4259-82eb-64d3c79dba70" providerId="AD" clId="Web-{407C92F7-2270-8516-8D8C-0890606BA394}" dt="2020-09-11T11:49:26.261" v="155"/>
        <pc:sldMkLst>
          <pc:docMk/>
          <pc:sldMk cId="826698880" sldId="277"/>
        </pc:sldMkLst>
      </pc:sldChg>
      <pc:sldChg chg="del">
        <pc:chgData name="Erinaldo Sanches Nascimento" userId="S::erinaldo.nascimento@unicesumar.edu.br::1230e189-7b6f-4259-82eb-64d3c79dba70" providerId="AD" clId="Web-{407C92F7-2270-8516-8D8C-0890606BA394}" dt="2020-09-11T11:49:29.605" v="156"/>
        <pc:sldMkLst>
          <pc:docMk/>
          <pc:sldMk cId="4004336880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 panose="020F0502020204030204"/>
              </a:rPr>
              <a:t>Solicitação de empréstimo: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2286824-F945-4028-BB86-D0369400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2196910"/>
            <a:ext cx="6653841" cy="38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 panose="020F0502020204030204"/>
              </a:rPr>
              <a:t>Solicitação de empréstimo: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5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3470F29-7236-49FF-BB99-AC374FA4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7" y="2392332"/>
            <a:ext cx="9960633" cy="20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4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 panose="020F0502020204030204"/>
              </a:rPr>
              <a:t>Solicitação de empréstimo: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83B098-9CD4-4C54-AAA4-C787ED41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2384127"/>
            <a:ext cx="10535728" cy="11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0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 panose="020F0502020204030204"/>
              </a:rPr>
              <a:t>Solicitação de empréstimo: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83B098-9CD4-4C54-AAA4-C787ED41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2384127"/>
            <a:ext cx="10535728" cy="1169595"/>
          </a:xfrm>
          <a:prstGeom prst="rect">
            <a:avLst/>
          </a:prstGeom>
        </p:spPr>
      </p:pic>
      <p:pic>
        <p:nvPicPr>
          <p:cNvPr id="5" name="Imagem 6" descr="Uma imagem contendo mesa&#10;&#10;Descrição gerada automaticamente">
            <a:extLst>
              <a:ext uri="{FF2B5EF4-FFF2-40B4-BE49-F238E27FC236}">
                <a16:creationId xmlns:a16="http://schemas.microsoft.com/office/drawing/2014/main" id="{99B2C306-9EA4-4EF8-871C-E1FAE7EB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2" y="4040080"/>
            <a:ext cx="10535728" cy="20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4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53E5BEE-0744-4A1A-829F-B85CF9FE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85" y="-3327"/>
            <a:ext cx="7113915" cy="65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Notação do Diagrama de Sequência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B981C8C-C7A0-41A9-B98E-E376EDF3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42" y="1664987"/>
            <a:ext cx="6208143" cy="42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3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8224A5C-AE9B-4F96-BE4D-2F04CEC394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err="1">
                <a:cs typeface="Calibri"/>
              </a:rPr>
              <a:t>Timeline</a:t>
            </a:r>
            <a:endParaRPr lang="pt-BR" dirty="0" err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746A5-545D-4CE5-BF12-A48D0110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5266888" cy="4232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Linha de vida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Cabeça: objeto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Cauda: linha tracejada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46EEBB-A260-4640-AA14-73759193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Análise e Projeto Orientado a Objetos</a:t>
            </a:r>
          </a:p>
        </p:txBody>
      </p:sp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0BBEF73-7E23-473A-AE29-9E8FD752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192" y="1718454"/>
            <a:ext cx="2075012" cy="42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5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8224A5C-AE9B-4F96-BE4D-2F04CEC394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Mensagens</a:t>
            </a:r>
            <a:endParaRPr lang="pt-BR" dirty="0" err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746A5-545D-4CE5-BF12-A48D0110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5266888" cy="1630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cs typeface="Calibri"/>
              </a:rPr>
              <a:t>Seta horizontal (emissor / receptor)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Síncronas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Assíncronas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46EEBB-A260-4640-AA14-73759193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Analise e Projeto Orientado a Objetos</a:t>
            </a:r>
          </a:p>
        </p:txBody>
      </p:sp>
      <p:pic>
        <p:nvPicPr>
          <p:cNvPr id="6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31F314E4-EB5F-4F07-BDC9-0D81F15D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43" y="1433435"/>
            <a:ext cx="5273615" cy="43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8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8224A5C-AE9B-4F96-BE4D-2F04CEC394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Mensagens</a:t>
            </a:r>
            <a:endParaRPr lang="pt-BR" dirty="0" err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746A5-545D-4CE5-BF12-A48D0110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5266888" cy="1630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cs typeface="Calibri"/>
              </a:rPr>
              <a:t>Seta horizontal (emissor / receptor)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Síncronas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Assíncronas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46EEBB-A260-4640-AA14-73759193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Analise e Projeto Orientado a Objetos</a:t>
            </a:r>
          </a:p>
        </p:txBody>
      </p:sp>
      <p:pic>
        <p:nvPicPr>
          <p:cNvPr id="6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31F314E4-EB5F-4F07-BDC9-0D81F15D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43" y="1433435"/>
            <a:ext cx="5273615" cy="4379316"/>
          </a:xfrm>
          <a:prstGeom prst="rect">
            <a:avLst/>
          </a:prstGeom>
        </p:spPr>
      </p:pic>
      <p:pic>
        <p:nvPicPr>
          <p:cNvPr id="5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618C813-36C7-4D03-B4B7-6F3B9112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22" y="3305445"/>
            <a:ext cx="4033029" cy="28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6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8224A5C-AE9B-4F96-BE4D-2F04CEC394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Mensagens</a:t>
            </a:r>
            <a:endParaRPr lang="pt-BR" dirty="0" err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746A5-545D-4CE5-BF12-A48D0110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5266888" cy="1989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cs typeface="Calibri"/>
              </a:rPr>
              <a:t>Seta horizontal (emissor / receptor)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Síncronas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Assíncronas</a:t>
            </a:r>
          </a:p>
          <a:p>
            <a:pPr marL="342900" indent="-342900">
              <a:buChar char="•"/>
            </a:pPr>
            <a:r>
              <a:rPr lang="pt-BR" dirty="0">
                <a:cs typeface="Calibri"/>
              </a:rPr>
              <a:t>Auto Mensagem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46EEBB-A260-4640-AA14-73759193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Analise e Projeto Orientado a Objetos</a:t>
            </a:r>
          </a:p>
        </p:txBody>
      </p:sp>
      <p:pic>
        <p:nvPicPr>
          <p:cNvPr id="7" name="Imagem 7" descr="Texto preto sobre fundo branco&#10;&#10;Descrição gerada automaticamente">
            <a:extLst>
              <a:ext uri="{FF2B5EF4-FFF2-40B4-BE49-F238E27FC236}">
                <a16:creationId xmlns:a16="http://schemas.microsoft.com/office/drawing/2014/main" id="{41903BA0-2D8B-4B72-BAEE-F83C6007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80" y="1673646"/>
            <a:ext cx="5388633" cy="480466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C1F66A8-9B95-4E0F-84FF-D4B07E970CB4}"/>
              </a:ext>
            </a:extLst>
          </p:cNvPr>
          <p:cNvSpPr/>
          <p:nvPr/>
        </p:nvSpPr>
        <p:spPr>
          <a:xfrm>
            <a:off x="10009517" y="4682706"/>
            <a:ext cx="2070338" cy="18690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73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8224A5C-AE9B-4F96-BE4D-2F04CEC394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Tempo de Atividade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46EEBB-A260-4640-AA14-73759193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Analise e Projeto Orientado a Objetos</a:t>
            </a:r>
          </a:p>
        </p:txBody>
      </p:sp>
      <p:pic>
        <p:nvPicPr>
          <p:cNvPr id="5" name="Imagem 5" descr="Uma imagem contendo relógio, mesa&#10;&#10;Descrição gerada automaticamente">
            <a:extLst>
              <a:ext uri="{FF2B5EF4-FFF2-40B4-BE49-F238E27FC236}">
                <a16:creationId xmlns:a16="http://schemas.microsoft.com/office/drawing/2014/main" id="{990CAD64-6AEC-43E5-BD95-B70C062D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20" y="1947593"/>
            <a:ext cx="3794184" cy="29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2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Notação do diagrama de sequência</a:t>
            </a:r>
          </a:p>
          <a:p>
            <a:pPr marL="457200" indent="-457200">
              <a:buAutoNum type="arabicPeriod"/>
            </a:pPr>
            <a:r>
              <a:rPr lang="pt-BR" dirty="0" err="1">
                <a:ea typeface="+mn-lt"/>
                <a:cs typeface="+mn-lt"/>
              </a:rPr>
              <a:t>Timeline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Mensagens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Tempo de atividade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Diagramas de Sequência, Estado e Colaboração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2: Diagrama de Sequência</a:t>
            </a:r>
            <a:endParaRPr lang="pt-BR" dirty="0"/>
          </a:p>
        </p:txBody>
      </p:sp>
      <p:pic>
        <p:nvPicPr>
          <p:cNvPr id="4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46B89B30-3688-4494-A5CD-D038DEF4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51" y="2212622"/>
            <a:ext cx="5518030" cy="38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a typeface="+mn-lt"/>
                <a:cs typeface="+mn-lt"/>
              </a:rPr>
              <a:t>Estuda as interações entre os objetos, possibilitando a identificação de relação entre as classes.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Estuda as interações entre os objetos. </a:t>
            </a:r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Refina o diagrama de classes.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5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E69E35B-0067-4A72-A1BA-151127B2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0" y="2582653"/>
            <a:ext cx="8810444" cy="35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FE68A96B-C8B4-488F-8937-4540C094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78" y="1673710"/>
            <a:ext cx="4827916" cy="4445108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 panose="020F0502020204030204"/>
              </a:rPr>
              <a:t>Solicitação de empréstimo: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Verificar a existência da pessoa aluno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Criar o item de empréstimo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Verificar a existência do exemplar solicitado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Realizar o empréstimo.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85220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 panose="020F0502020204030204"/>
              </a:rPr>
              <a:t>Solicitação de empréstimo: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CF39070-04BB-46CF-9428-6C6D3A61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2356971"/>
            <a:ext cx="5906218" cy="23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 panose="020F0502020204030204"/>
              </a:rPr>
              <a:t>Solicitação de empréstimo: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AC0B174-D24D-4BE9-ADF9-09001EDE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2321322"/>
            <a:ext cx="5906218" cy="33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 panose="020F0502020204030204"/>
              </a:rPr>
              <a:t>Solicitação de empréstimo: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5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0D1C1C23-CC05-4FE3-91C2-32D753F6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2200583"/>
            <a:ext cx="7760898" cy="37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ANÁLISE E PROJETO ORIENTADO A OBJETOS</vt:lpstr>
      <vt:lpstr>Diagrama de Sequência</vt:lpstr>
      <vt:lpstr>Apresentação do PowerPoint</vt:lpstr>
      <vt:lpstr>Estuda as interações entre os objetos, possibilitando a identificação de relação entre as classes.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2352</cp:revision>
  <dcterms:created xsi:type="dcterms:W3CDTF">2019-02-06T19:28:48Z</dcterms:created>
  <dcterms:modified xsi:type="dcterms:W3CDTF">2020-09-11T12:58:54Z</dcterms:modified>
</cp:coreProperties>
</file>