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77" r:id="rId9"/>
    <p:sldId id="278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407C92F7-2270-8516-8D8C-0890606BA394}" v="697" dt="2020-09-11T12:58:54.638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05F2E32-13B5-5CEF-1F6B-E6D452D22C60}" v="539" dt="2020-09-11T13:54:42.503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905F2E32-13B5-5CEF-1F6B-E6D452D22C60}"/>
    <pc:docChg chg="addSld delSld modSld">
      <pc:chgData name="Erinaldo Sanches Nascimento" userId="S::erinaldo.nascimento@unicesumar.edu.br::1230e189-7b6f-4259-82eb-64d3c79dba70" providerId="AD" clId="Web-{905F2E32-13B5-5CEF-1F6B-E6D452D22C60}" dt="2020-09-11T13:54:42.503" v="524" actId="14100"/>
      <pc:docMkLst>
        <pc:docMk/>
      </pc:docMkLst>
      <pc:sldChg chg="modSp">
        <pc:chgData name="Erinaldo Sanches Nascimento" userId="S::erinaldo.nascimento@unicesumar.edu.br::1230e189-7b6f-4259-82eb-64d3c79dba70" providerId="AD" clId="Web-{905F2E32-13B5-5CEF-1F6B-E6D452D22C60}" dt="2020-09-11T13:03:43.849" v="7" actId="20577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03:43.849" v="7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905F2E32-13B5-5CEF-1F6B-E6D452D22C60}" dt="2020-09-11T13:08:00.824" v="74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08:00.824" v="74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905F2E32-13B5-5CEF-1F6B-E6D452D22C60}" dt="2020-09-11T13:06:46.041" v="53" actId="1076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04:57.961" v="47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905F2E32-13B5-5CEF-1F6B-E6D452D22C60}" dt="2020-09-11T13:04:03.537" v="16" actId="20577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Erinaldo Sanches Nascimento" userId="S::erinaldo.nascimento@unicesumar.edu.br::1230e189-7b6f-4259-82eb-64d3c79dba70" providerId="AD" clId="Web-{905F2E32-13B5-5CEF-1F6B-E6D452D22C60}" dt="2020-09-11T13:06:46.041" v="53" actId="1076"/>
          <ac:picMkLst>
            <pc:docMk/>
            <pc:sldMk cId="569427648" sldId="259"/>
            <ac:picMk id="2" creationId="{42A4798A-5681-49D1-9D1C-2B94A97ECCEB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04:59.711" v="49"/>
          <ac:picMkLst>
            <pc:docMk/>
            <pc:sldMk cId="569427648" sldId="259"/>
            <ac:picMk id="4" creationId="{46B89B30-3688-4494-A5CD-D038DEF440AC}"/>
          </ac:picMkLst>
        </pc:picChg>
      </pc:sldChg>
      <pc:sldChg chg="delSp modSp">
        <pc:chgData name="Erinaldo Sanches Nascimento" userId="S::erinaldo.nascimento@unicesumar.edu.br::1230e189-7b6f-4259-82eb-64d3c79dba70" providerId="AD" clId="Web-{905F2E32-13B5-5CEF-1F6B-E6D452D22C60}" dt="2020-09-11T13:17:46.120" v="188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17:46.120" v="188" actId="20577"/>
          <ac:spMkLst>
            <pc:docMk/>
            <pc:sldMk cId="570630620" sldId="261"/>
            <ac:spMk id="2" creationId="{9AAFCC46-2FB1-4735-923D-DAD6C127386F}"/>
          </ac:spMkLst>
        </pc:spChg>
        <pc:picChg chg="del">
          <ac:chgData name="Erinaldo Sanches Nascimento" userId="S::erinaldo.nascimento@unicesumar.edu.br::1230e189-7b6f-4259-82eb-64d3c79dba70" providerId="AD" clId="Web-{905F2E32-13B5-5CEF-1F6B-E6D452D22C60}" dt="2020-09-11T13:08:04.981" v="76"/>
          <ac:picMkLst>
            <pc:docMk/>
            <pc:sldMk cId="570630620" sldId="261"/>
            <ac:picMk id="5" creationId="{1E69E35B-0067-4A72-A1BA-151127B2C993}"/>
          </ac:picMkLst>
        </pc:picChg>
      </pc:sldChg>
      <pc:sldChg chg="delSp modSp">
        <pc:chgData name="Erinaldo Sanches Nascimento" userId="S::erinaldo.nascimento@unicesumar.edu.br::1230e189-7b6f-4259-82eb-64d3c79dba70" providerId="AD" clId="Web-{905F2E32-13B5-5CEF-1F6B-E6D452D22C60}" dt="2020-09-11T13:18:57.028" v="228" actId="20577"/>
        <pc:sldMkLst>
          <pc:docMk/>
          <pc:sldMk cId="852203099" sldId="262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18:57.028" v="228" actId="20577"/>
          <ac:spMkLst>
            <pc:docMk/>
            <pc:sldMk cId="852203099" sldId="262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905F2E32-13B5-5CEF-1F6B-E6D452D22C60}" dt="2020-09-11T13:17:49.589" v="197" actId="20577"/>
          <ac:spMkLst>
            <pc:docMk/>
            <pc:sldMk cId="852203099" sldId="262"/>
            <ac:spMk id="3" creationId="{9E94C171-C851-4A20-A972-5B3694DFA1A4}"/>
          </ac:spMkLst>
        </pc:spChg>
        <pc:picChg chg="del">
          <ac:chgData name="Erinaldo Sanches Nascimento" userId="S::erinaldo.nascimento@unicesumar.edu.br::1230e189-7b6f-4259-82eb-64d3c79dba70" providerId="AD" clId="Web-{905F2E32-13B5-5CEF-1F6B-E6D452D22C60}" dt="2020-09-11T13:17:51.777" v="200"/>
          <ac:picMkLst>
            <pc:docMk/>
            <pc:sldMk cId="852203099" sldId="262"/>
            <ac:picMk id="4" creationId="{FE68A96B-C8B4-488F-8937-4540C094EB77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905F2E32-13B5-5CEF-1F6B-E6D452D22C60}" dt="2020-09-11T13:29:52.013" v="315" actId="1076"/>
        <pc:sldMkLst>
          <pc:docMk/>
          <pc:sldMk cId="4129485468" sldId="263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19:22.060" v="255" actId="20577"/>
          <ac:spMkLst>
            <pc:docMk/>
            <pc:sldMk cId="4129485468" sldId="263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905F2E32-13B5-5CEF-1F6B-E6D452D22C60}" dt="2020-09-11T13:19:16.888" v="252" actId="20577"/>
          <ac:spMkLst>
            <pc:docMk/>
            <pc:sldMk cId="4129485468" sldId="263"/>
            <ac:spMk id="3" creationId="{9E94C171-C851-4A20-A972-5B3694DFA1A4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28:00.120" v="283" actId="1076"/>
          <ac:spMkLst>
            <pc:docMk/>
            <pc:sldMk cId="4129485468" sldId="263"/>
            <ac:spMk id="11" creationId="{328C4CF4-FB04-4FD0-9F52-1C194614000A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28:31.449" v="288" actId="20577"/>
          <ac:spMkLst>
            <pc:docMk/>
            <pc:sldMk cId="4129485468" sldId="263"/>
            <ac:spMk id="12" creationId="{81A522C1-9369-4B3E-A2D6-26C141F90066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28:46.558" v="292" actId="20577"/>
          <ac:spMkLst>
            <pc:docMk/>
            <pc:sldMk cId="4129485468" sldId="263"/>
            <ac:spMk id="13" creationId="{2CFF25BC-EFCD-45C8-A4AC-3526B745215C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29:24.700" v="303" actId="1076"/>
          <ac:spMkLst>
            <pc:docMk/>
            <pc:sldMk cId="4129485468" sldId="263"/>
            <ac:spMk id="14" creationId="{727092FB-0232-48FE-A8DE-9FDDBCAE862E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29:52.013" v="315" actId="1076"/>
          <ac:spMkLst>
            <pc:docMk/>
            <pc:sldMk cId="4129485468" sldId="263"/>
            <ac:spMk id="15" creationId="{05E43666-73B8-46F5-B945-EF16D35234A9}"/>
          </ac:spMkLst>
        </pc:spChg>
        <pc:picChg chg="add mod">
          <ac:chgData name="Erinaldo Sanches Nascimento" userId="S::erinaldo.nascimento@unicesumar.edu.br::1230e189-7b6f-4259-82eb-64d3c79dba70" providerId="AD" clId="Web-{905F2E32-13B5-5CEF-1F6B-E6D452D22C60}" dt="2020-09-11T13:20:15.624" v="262" actId="1076"/>
          <ac:picMkLst>
            <pc:docMk/>
            <pc:sldMk cId="4129485468" sldId="263"/>
            <ac:picMk id="4" creationId="{F49E63F0-A776-4881-891E-CD7C4CFAA5F4}"/>
          </ac:picMkLst>
        </pc:picChg>
        <pc:picChg chg="add mod">
          <ac:chgData name="Erinaldo Sanches Nascimento" userId="S::erinaldo.nascimento@unicesumar.edu.br::1230e189-7b6f-4259-82eb-64d3c79dba70" providerId="AD" clId="Web-{905F2E32-13B5-5CEF-1F6B-E6D452D22C60}" dt="2020-09-11T13:20:52.218" v="265" actId="1076"/>
          <ac:picMkLst>
            <pc:docMk/>
            <pc:sldMk cId="4129485468" sldId="263"/>
            <ac:picMk id="5" creationId="{E72CBC3F-D059-44A5-8293-38C975627019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19:17.810" v="254"/>
          <ac:picMkLst>
            <pc:docMk/>
            <pc:sldMk cId="4129485468" sldId="263"/>
            <ac:picMk id="7" creationId="{FCF39070-04BB-46CF-9428-6C6D3A615D19}"/>
          </ac:picMkLst>
        </pc:picChg>
        <pc:picChg chg="add mod">
          <ac:chgData name="Erinaldo Sanches Nascimento" userId="S::erinaldo.nascimento@unicesumar.edu.br::1230e189-7b6f-4259-82eb-64d3c79dba70" providerId="AD" clId="Web-{905F2E32-13B5-5CEF-1F6B-E6D452D22C60}" dt="2020-09-11T13:23:31.129" v="268" actId="1076"/>
          <ac:picMkLst>
            <pc:docMk/>
            <pc:sldMk cId="4129485468" sldId="263"/>
            <ac:picMk id="8" creationId="{B71884CD-2D1F-4F21-AD18-FC0D780F95D6}"/>
          </ac:picMkLst>
        </pc:picChg>
        <pc:picChg chg="add mod">
          <ac:chgData name="Erinaldo Sanches Nascimento" userId="S::erinaldo.nascimento@unicesumar.edu.br::1230e189-7b6f-4259-82eb-64d3c79dba70" providerId="AD" clId="Web-{905F2E32-13B5-5CEF-1F6B-E6D452D22C60}" dt="2020-09-11T13:25:12.600" v="271" actId="1076"/>
          <ac:picMkLst>
            <pc:docMk/>
            <pc:sldMk cId="4129485468" sldId="263"/>
            <ac:picMk id="9" creationId="{477A9985-4AD4-41AA-B4D6-180A5051427D}"/>
          </ac:picMkLst>
        </pc:picChg>
        <pc:picChg chg="add mod">
          <ac:chgData name="Erinaldo Sanches Nascimento" userId="S::erinaldo.nascimento@unicesumar.edu.br::1230e189-7b6f-4259-82eb-64d3c79dba70" providerId="AD" clId="Web-{905F2E32-13B5-5CEF-1F6B-E6D452D22C60}" dt="2020-09-11T13:26:50.290" v="275" actId="1076"/>
          <ac:picMkLst>
            <pc:docMk/>
            <pc:sldMk cId="4129485468" sldId="263"/>
            <ac:picMk id="10" creationId="{5A1DEE9A-F745-4592-8319-6A9B32EFCCE0}"/>
          </ac:picMkLst>
        </pc:picChg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3.012" v="353"/>
        <pc:sldMkLst>
          <pc:docMk/>
          <pc:sldMk cId="3766229862" sldId="264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4.075" v="354"/>
        <pc:sldMkLst>
          <pc:docMk/>
          <pc:sldMk cId="2802930123" sldId="265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5.294" v="355"/>
        <pc:sldMkLst>
          <pc:docMk/>
          <pc:sldMk cId="1867435822" sldId="266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6.497" v="356"/>
        <pc:sldMkLst>
          <pc:docMk/>
          <pc:sldMk cId="4079946205" sldId="267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7.575" v="357"/>
        <pc:sldMkLst>
          <pc:docMk/>
          <pc:sldMk cId="2431908844" sldId="268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8.700" v="358"/>
        <pc:sldMkLst>
          <pc:docMk/>
          <pc:sldMk cId="3043644346" sldId="269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39:59.653" v="359"/>
        <pc:sldMkLst>
          <pc:docMk/>
          <pc:sldMk cId="2173526835" sldId="270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0.356" v="360"/>
        <pc:sldMkLst>
          <pc:docMk/>
          <pc:sldMk cId="1396232351" sldId="271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0.809" v="361"/>
        <pc:sldMkLst>
          <pc:docMk/>
          <pc:sldMk cId="727357584" sldId="272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1.528" v="362"/>
        <pc:sldMkLst>
          <pc:docMk/>
          <pc:sldMk cId="547482354" sldId="273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2.309" v="363"/>
        <pc:sldMkLst>
          <pc:docMk/>
          <pc:sldMk cId="2819265566" sldId="274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3.356" v="364"/>
        <pc:sldMkLst>
          <pc:docMk/>
          <pc:sldMk cId="3165738291" sldId="275"/>
        </pc:sldMkLst>
      </pc:sldChg>
      <pc:sldChg chg="del">
        <pc:chgData name="Erinaldo Sanches Nascimento" userId="S::erinaldo.nascimento@unicesumar.edu.br::1230e189-7b6f-4259-82eb-64d3c79dba70" providerId="AD" clId="Web-{905F2E32-13B5-5CEF-1F6B-E6D452D22C60}" dt="2020-09-11T13:40:04.403" v="365"/>
        <pc:sldMkLst>
          <pc:docMk/>
          <pc:sldMk cId="4200624165" sldId="276"/>
        </pc:sldMkLst>
      </pc:sldChg>
      <pc:sldChg chg="addSp delSp modSp add replId">
        <pc:chgData name="Erinaldo Sanches Nascimento" userId="S::erinaldo.nascimento@unicesumar.edu.br::1230e189-7b6f-4259-82eb-64d3c79dba70" providerId="AD" clId="Web-{905F2E32-13B5-5CEF-1F6B-E6D452D22C60}" dt="2020-09-11T13:42:36.657" v="488" actId="1076"/>
        <pc:sldMkLst>
          <pc:docMk/>
          <pc:sldMk cId="2711417192" sldId="277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42:31.516" v="486" actId="20577"/>
          <ac:spMkLst>
            <pc:docMk/>
            <pc:sldMk cId="2711417192" sldId="277"/>
            <ac:spMk id="2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905F2E32-13B5-5CEF-1F6B-E6D452D22C60}" dt="2020-09-11T13:30:08.342" v="318"/>
          <ac:spMkLst>
            <pc:docMk/>
            <pc:sldMk cId="2711417192" sldId="277"/>
            <ac:spMk id="11" creationId="{328C4CF4-FB04-4FD0-9F52-1C194614000A}"/>
          </ac:spMkLst>
        </pc:spChg>
        <pc:spChg chg="del mod">
          <ac:chgData name="Erinaldo Sanches Nascimento" userId="S::erinaldo.nascimento@unicesumar.edu.br::1230e189-7b6f-4259-82eb-64d3c79dba70" providerId="AD" clId="Web-{905F2E32-13B5-5CEF-1F6B-E6D452D22C60}" dt="2020-09-11T13:30:12.107" v="322"/>
          <ac:spMkLst>
            <pc:docMk/>
            <pc:sldMk cId="2711417192" sldId="277"/>
            <ac:spMk id="12" creationId="{81A522C1-9369-4B3E-A2D6-26C141F90066}"/>
          </ac:spMkLst>
        </pc:spChg>
        <pc:spChg chg="del">
          <ac:chgData name="Erinaldo Sanches Nascimento" userId="S::erinaldo.nascimento@unicesumar.edu.br::1230e189-7b6f-4259-82eb-64d3c79dba70" providerId="AD" clId="Web-{905F2E32-13B5-5CEF-1F6B-E6D452D22C60}" dt="2020-09-11T13:30:16.842" v="325"/>
          <ac:spMkLst>
            <pc:docMk/>
            <pc:sldMk cId="2711417192" sldId="277"/>
            <ac:spMk id="13" creationId="{2CFF25BC-EFCD-45C8-A4AC-3526B745215C}"/>
          </ac:spMkLst>
        </pc:spChg>
        <pc:spChg chg="del">
          <ac:chgData name="Erinaldo Sanches Nascimento" userId="S::erinaldo.nascimento@unicesumar.edu.br::1230e189-7b6f-4259-82eb-64d3c79dba70" providerId="AD" clId="Web-{905F2E32-13B5-5CEF-1F6B-E6D452D22C60}" dt="2020-09-11T13:30:24.795" v="329"/>
          <ac:spMkLst>
            <pc:docMk/>
            <pc:sldMk cId="2711417192" sldId="277"/>
            <ac:spMk id="14" creationId="{727092FB-0232-48FE-A8DE-9FDDBCAE862E}"/>
          </ac:spMkLst>
        </pc:spChg>
        <pc:spChg chg="del">
          <ac:chgData name="Erinaldo Sanches Nascimento" userId="S::erinaldo.nascimento@unicesumar.edu.br::1230e189-7b6f-4259-82eb-64d3c79dba70" providerId="AD" clId="Web-{905F2E32-13B5-5CEF-1F6B-E6D452D22C60}" dt="2020-09-11T13:30:19.795" v="327"/>
          <ac:spMkLst>
            <pc:docMk/>
            <pc:sldMk cId="2711417192" sldId="277"/>
            <ac:spMk id="15" creationId="{05E43666-73B8-46F5-B945-EF16D35234A9}"/>
          </ac:spMkLst>
        </pc:spChg>
        <pc:picChg chg="del">
          <ac:chgData name="Erinaldo Sanches Nascimento" userId="S::erinaldo.nascimento@unicesumar.edu.br::1230e189-7b6f-4259-82eb-64d3c79dba70" providerId="AD" clId="Web-{905F2E32-13B5-5CEF-1F6B-E6D452D22C60}" dt="2020-09-11T13:30:05.170" v="317"/>
          <ac:picMkLst>
            <pc:docMk/>
            <pc:sldMk cId="2711417192" sldId="277"/>
            <ac:picMk id="4" creationId="{F49E63F0-A776-4881-891E-CD7C4CFAA5F4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30:13.279" v="323"/>
          <ac:picMkLst>
            <pc:docMk/>
            <pc:sldMk cId="2711417192" sldId="277"/>
            <ac:picMk id="5" creationId="{E72CBC3F-D059-44A5-8293-38C975627019}"/>
          </ac:picMkLst>
        </pc:picChg>
        <pc:picChg chg="add mod ord">
          <ac:chgData name="Erinaldo Sanches Nascimento" userId="S::erinaldo.nascimento@unicesumar.edu.br::1230e189-7b6f-4259-82eb-64d3c79dba70" providerId="AD" clId="Web-{905F2E32-13B5-5CEF-1F6B-E6D452D22C60}" dt="2020-09-11T13:42:36.657" v="488" actId="1076"/>
          <ac:picMkLst>
            <pc:docMk/>
            <pc:sldMk cId="2711417192" sldId="277"/>
            <ac:picMk id="7" creationId="{C01AD16A-71A5-4702-8571-C4BD0DCE3A58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30:14.217" v="324"/>
          <ac:picMkLst>
            <pc:docMk/>
            <pc:sldMk cId="2711417192" sldId="277"/>
            <ac:picMk id="8" creationId="{B71884CD-2D1F-4F21-AD18-FC0D780F95D6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30:17.967" v="326"/>
          <ac:picMkLst>
            <pc:docMk/>
            <pc:sldMk cId="2711417192" sldId="277"/>
            <ac:picMk id="9" creationId="{477A9985-4AD4-41AA-B4D6-180A5051427D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30:20.639" v="328"/>
          <ac:picMkLst>
            <pc:docMk/>
            <pc:sldMk cId="2711417192" sldId="277"/>
            <ac:picMk id="10" creationId="{5A1DEE9A-F745-4592-8319-6A9B32EFCCE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905F2E32-13B5-5CEF-1F6B-E6D452D22C60}" dt="2020-09-11T13:54:42.503" v="524" actId="14100"/>
        <pc:sldMkLst>
          <pc:docMk/>
          <pc:sldMk cId="138918490" sldId="278"/>
        </pc:sldMkLst>
        <pc:spChg chg="mod">
          <ac:chgData name="Erinaldo Sanches Nascimento" userId="S::erinaldo.nascimento@unicesumar.edu.br::1230e189-7b6f-4259-82eb-64d3c79dba70" providerId="AD" clId="Web-{905F2E32-13B5-5CEF-1F6B-E6D452D22C60}" dt="2020-09-11T13:51:18.123" v="489" actId="20577"/>
          <ac:spMkLst>
            <pc:docMk/>
            <pc:sldMk cId="138918490" sldId="278"/>
            <ac:spMk id="2" creationId="{9AAFCC46-2FB1-4735-923D-DAD6C127386F}"/>
          </ac:spMkLst>
        </pc:spChg>
        <pc:spChg chg="add mod">
          <ac:chgData name="Erinaldo Sanches Nascimento" userId="S::erinaldo.nascimento@unicesumar.edu.br::1230e189-7b6f-4259-82eb-64d3c79dba70" providerId="AD" clId="Web-{905F2E32-13B5-5CEF-1F6B-E6D452D22C60}" dt="2020-09-11T13:53:37.767" v="518" actId="1076"/>
          <ac:spMkLst>
            <pc:docMk/>
            <pc:sldMk cId="138918490" sldId="278"/>
            <ac:spMk id="5" creationId="{EDF26D7A-87BC-43CE-B91F-947B280CBE93}"/>
          </ac:spMkLst>
        </pc:spChg>
        <pc:picChg chg="add del mod">
          <ac:chgData name="Erinaldo Sanches Nascimento" userId="S::erinaldo.nascimento@unicesumar.edu.br::1230e189-7b6f-4259-82eb-64d3c79dba70" providerId="AD" clId="Web-{905F2E32-13B5-5CEF-1F6B-E6D452D22C60}" dt="2020-09-11T13:54:26.737" v="519"/>
          <ac:picMkLst>
            <pc:docMk/>
            <pc:sldMk cId="138918490" sldId="278"/>
            <ac:picMk id="4" creationId="{0BC3B9D1-0FCF-4A13-9FD2-26CEA71E4D52}"/>
          </ac:picMkLst>
        </pc:picChg>
        <pc:picChg chg="del">
          <ac:chgData name="Erinaldo Sanches Nascimento" userId="S::erinaldo.nascimento@unicesumar.edu.br::1230e189-7b6f-4259-82eb-64d3c79dba70" providerId="AD" clId="Web-{905F2E32-13B5-5CEF-1F6B-E6D452D22C60}" dt="2020-09-11T13:40:13.450" v="367"/>
          <ac:picMkLst>
            <pc:docMk/>
            <pc:sldMk cId="138918490" sldId="278"/>
            <ac:picMk id="7" creationId="{C01AD16A-71A5-4702-8571-C4BD0DCE3A58}"/>
          </ac:picMkLst>
        </pc:picChg>
        <pc:picChg chg="add mod">
          <ac:chgData name="Erinaldo Sanches Nascimento" userId="S::erinaldo.nascimento@unicesumar.edu.br::1230e189-7b6f-4259-82eb-64d3c79dba70" providerId="AD" clId="Web-{905F2E32-13B5-5CEF-1F6B-E6D452D22C60}" dt="2020-09-11T13:54:42.503" v="524" actId="14100"/>
          <ac:picMkLst>
            <pc:docMk/>
            <pc:sldMk cId="138918490" sldId="278"/>
            <ac:picMk id="8" creationId="{E66D1AD5-BCF9-48DC-8451-2103053684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Estados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Estado</a:t>
            </a:r>
            <a:endParaRPr lang="pt-BR" dirty="0"/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A notação para estados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Diagramas de Sequência, Estado e Colaboração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3: Diagrama de Estados</a:t>
            </a:r>
            <a:endParaRPr lang="pt-BR" dirty="0"/>
          </a:p>
        </p:txBody>
      </p:sp>
      <p:pic>
        <p:nvPicPr>
          <p:cNvPr id="2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2A4798A-5681-49D1-9D1C-2B94A97E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70" y="1040921"/>
            <a:ext cx="2552653" cy="52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Especifica o</a:t>
            </a:r>
            <a:br>
              <a:rPr lang="pt-BR" b="0" dirty="0">
                <a:ea typeface="+mn-lt"/>
                <a:cs typeface="+mn-lt"/>
              </a:rPr>
            </a:br>
            <a:r>
              <a:rPr lang="pt-BR" b="0" dirty="0">
                <a:ea typeface="+mn-lt"/>
                <a:cs typeface="+mn-lt"/>
              </a:rPr>
              <a:t>comportamento das classes mais complexas, utilizando máquinas de estado.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Especifica o comportamento das classes por meio da utilização de máquinas de estado. 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Classes que possuem um número quantificável de estado.</a:t>
            </a:r>
          </a:p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O diagrama de estado representa o comportamento interno da classe.</a:t>
            </a:r>
          </a:p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Especifica como deve ser implementada uma classe.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Estado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Momento de criação.</a:t>
            </a:r>
            <a:endParaRPr lang="pt-BR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Momento de inicialização.</a:t>
            </a:r>
            <a:endParaRPr lang="pt-BR" dirty="0">
              <a:cs typeface="Calibri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Momento que realizou alguma solicitação.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Momento que é destruído.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8522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 Notação para Estados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49E63F0-A776-4881-891E-CD7C4CF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27" y="1666516"/>
            <a:ext cx="1109213" cy="937044"/>
          </a:xfrm>
          <a:prstGeom prst="rect">
            <a:avLst/>
          </a:prstGeom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id="{E72CBC3F-D059-44A5-8293-38C97562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57" y="2826050"/>
            <a:ext cx="1052063" cy="78895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71884CD-2D1F-4F21-AD18-FC0D780F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94" y="3789782"/>
            <a:ext cx="2023253" cy="1348775"/>
          </a:xfrm>
          <a:prstGeom prst="rect">
            <a:avLst/>
          </a:prstGeom>
        </p:spPr>
      </p:pic>
      <p:pic>
        <p:nvPicPr>
          <p:cNvPr id="9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77A9985-4AD4-41AA-B4D6-180A50514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794" y="1677658"/>
            <a:ext cx="2799091" cy="1619250"/>
          </a:xfrm>
          <a:prstGeom prst="rect">
            <a:avLst/>
          </a:prstGeom>
        </p:spPr>
      </p:pic>
      <p:pic>
        <p:nvPicPr>
          <p:cNvPr id="10" name="Imagem 10" descr="Uma imagem contendo screenshot, desenho&#10;&#10;Descrição gerada automaticamente">
            <a:extLst>
              <a:ext uri="{FF2B5EF4-FFF2-40B4-BE49-F238E27FC236}">
                <a16:creationId xmlns:a16="http://schemas.microsoft.com/office/drawing/2014/main" id="{5A1DEE9A-F745-4592-8319-6A9B32EF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079" y="4327855"/>
            <a:ext cx="2822634" cy="15809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8C4CF4-FB04-4FD0-9F52-1C194614000A}"/>
              </a:ext>
            </a:extLst>
          </p:cNvPr>
          <p:cNvSpPr txBox="1"/>
          <p:nvPr/>
        </p:nvSpPr>
        <p:spPr>
          <a:xfrm>
            <a:off x="2898475" y="19064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Estado inicial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A522C1-9369-4B3E-A2D6-26C141F90066}"/>
              </a:ext>
            </a:extLst>
          </p:cNvPr>
          <p:cNvSpPr txBox="1"/>
          <p:nvPr/>
        </p:nvSpPr>
        <p:spPr>
          <a:xfrm>
            <a:off x="2898474" y="298473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Estado final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F25BC-EFCD-45C8-A4AC-3526B745215C}"/>
              </a:ext>
            </a:extLst>
          </p:cNvPr>
          <p:cNvSpPr txBox="1"/>
          <p:nvPr/>
        </p:nvSpPr>
        <p:spPr>
          <a:xfrm>
            <a:off x="3358550" y="40917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Estado simples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27092FB-0232-48FE-A8DE-9FDDBCAE862E}"/>
              </a:ext>
            </a:extLst>
          </p:cNvPr>
          <p:cNvSpPr txBox="1"/>
          <p:nvPr/>
        </p:nvSpPr>
        <p:spPr>
          <a:xfrm>
            <a:off x="7657380" y="2251494"/>
            <a:ext cx="1204823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Estado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E43666-73B8-46F5-B945-EF16D35234A9}"/>
              </a:ext>
            </a:extLst>
          </p:cNvPr>
          <p:cNvSpPr txBox="1"/>
          <p:nvPr/>
        </p:nvSpPr>
        <p:spPr>
          <a:xfrm>
            <a:off x="9267644" y="3976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Estado composto</a:t>
            </a:r>
          </a:p>
        </p:txBody>
      </p:sp>
    </p:spTree>
    <p:extLst>
      <p:ext uri="{BB962C8B-B14F-4D97-AF65-F5344CB8AC3E}">
        <p14:creationId xmlns:p14="http://schemas.microsoft.com/office/powerpoint/2010/main" val="41294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5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01AD16A-71A5-4702-8571-C4BD0DCE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51" y="1851927"/>
            <a:ext cx="6035615" cy="384426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 Notação para Estados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Estado de escolha</a:t>
            </a:r>
          </a:p>
          <a:p>
            <a:r>
              <a:rPr lang="pt-BR" dirty="0">
                <a:cs typeface="Calibri"/>
              </a:rPr>
              <a:t>Estado de junção</a:t>
            </a:r>
          </a:p>
          <a:p>
            <a:r>
              <a:rPr lang="pt-BR" dirty="0">
                <a:cs typeface="Calibri"/>
              </a:rPr>
              <a:t>Estado </a:t>
            </a:r>
            <a:r>
              <a:rPr lang="pt-BR" i="1" dirty="0" err="1">
                <a:cs typeface="Calibri"/>
              </a:rPr>
              <a:t>fork</a:t>
            </a:r>
            <a:r>
              <a:rPr lang="pt-BR" i="1" dirty="0">
                <a:cs typeface="Calibri"/>
              </a:rPr>
              <a:t> </a:t>
            </a:r>
            <a:r>
              <a:rPr lang="pt-BR" dirty="0">
                <a:cs typeface="Calibri"/>
              </a:rPr>
              <a:t>(estados concorrentes)</a:t>
            </a:r>
          </a:p>
          <a:p>
            <a:r>
              <a:rPr lang="pt-BR" dirty="0">
                <a:cs typeface="Calibri"/>
              </a:rPr>
              <a:t>Estado </a:t>
            </a:r>
            <a:r>
              <a:rPr lang="pt-BR" i="1" dirty="0" err="1">
                <a:cs typeface="Calibri"/>
              </a:rPr>
              <a:t>join</a:t>
            </a:r>
            <a:r>
              <a:rPr lang="pt-BR" i="1" dirty="0">
                <a:cs typeface="Calibri"/>
              </a:rPr>
              <a:t> </a:t>
            </a:r>
            <a:r>
              <a:rPr lang="pt-BR" dirty="0">
                <a:cs typeface="Calibri"/>
              </a:rPr>
              <a:t>(junção)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271141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 Notação para Estados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EDF26D7A-87BC-43CE-B91F-947B280CBE93}"/>
              </a:ext>
            </a:extLst>
          </p:cNvPr>
          <p:cNvSpPr/>
          <p:nvPr/>
        </p:nvSpPr>
        <p:spPr>
          <a:xfrm rot="-720000">
            <a:off x="6616460" y="2842404"/>
            <a:ext cx="4830790" cy="2472904"/>
          </a:xfrm>
          <a:prstGeom prst="cloud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Estados de um exemplar</a:t>
            </a:r>
            <a:endParaRPr lang="pt-BR" sz="2400" dirty="0"/>
          </a:p>
        </p:txBody>
      </p:sp>
      <p:pic>
        <p:nvPicPr>
          <p:cNvPr id="8" name="Imagem 8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66D1AD5-BCF9-48DC-8451-21030536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1615212"/>
            <a:ext cx="3807124" cy="42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ANÁLISE E PROJETO ORIENTADO A OBJETOS</vt:lpstr>
      <vt:lpstr>Diagrama de Estados</vt:lpstr>
      <vt:lpstr>Apresentação do PowerPoint</vt:lpstr>
      <vt:lpstr>Especifica o comportamento das classes mais complexas, utilizando máquinas de estado.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2519</cp:revision>
  <dcterms:created xsi:type="dcterms:W3CDTF">2019-02-06T19:28:48Z</dcterms:created>
  <dcterms:modified xsi:type="dcterms:W3CDTF">2020-09-11T13:54:43Z</dcterms:modified>
</cp:coreProperties>
</file>