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F30E4-5F4C-354A-A535-01E9CE84F898}" v="652" dt="2020-08-26T12:40:44.214"/>
    <p1510:client id="{31677566-D1AD-4D2C-E1F9-A3576371816E}" v="288" dt="2020-08-24T21:31:52.854"/>
    <p1510:client id="{407C92F7-2270-8516-8D8C-0890606BA394}" v="697" dt="2020-09-11T12:58:54.638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05F2E32-13B5-5CEF-1F6B-E6D452D22C60}" v="539" dt="2020-09-11T13:54:42.503"/>
    <p1510:client id="{94F90327-A99A-3BD8-94BB-CA1B417C37BF}" v="393" dt="2020-08-23T16:33:58.782"/>
    <p1510:client id="{A2E00A61-63AD-44A6-5F1F-A2B30C412AF1}" v="1207" dt="2020-08-26T14:22:14.265"/>
    <p1510:client id="{A43AD781-02A5-95D0-E5D8-3CCFE92BC9AC}" v="511" dt="2020-08-24T13:25:46.553"/>
    <p1510:client id="{C27816AE-D84E-1E55-AE42-BC3C8EEC3904}" v="615" dt="2020-08-24T03:01:50.044"/>
    <p1510:client id="{CEC88441-1601-A6FA-BF62-0D19050D0E2F}" v="228" dt="2020-09-11T14:23:03.112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CEC88441-1601-A6FA-BF62-0D19050D0E2F}"/>
    <pc:docChg chg="addSld delSld modSld">
      <pc:chgData name="Erinaldo Sanches Nascimento" userId="S::erinaldo.nascimento@unicesumar.edu.br::1230e189-7b6f-4259-82eb-64d3c79dba70" providerId="AD" clId="Web-{CEC88441-1601-A6FA-BF62-0D19050D0E2F}" dt="2020-09-11T14:23:03.112" v="221" actId="1076"/>
      <pc:docMkLst>
        <pc:docMk/>
      </pc:docMkLst>
      <pc:sldChg chg="modSp">
        <pc:chgData name="Erinaldo Sanches Nascimento" userId="S::erinaldo.nascimento@unicesumar.edu.br::1230e189-7b6f-4259-82eb-64d3c79dba70" providerId="AD" clId="Web-{CEC88441-1601-A6FA-BF62-0D19050D0E2F}" dt="2020-09-11T13:59:46.670" v="41" actId="20577"/>
        <pc:sldMkLst>
          <pc:docMk/>
          <pc:sldMk cId="1330216257" sldId="257"/>
        </pc:sldMkLst>
        <pc:spChg chg="mod">
          <ac:chgData name="Erinaldo Sanches Nascimento" userId="S::erinaldo.nascimento@unicesumar.edu.br::1230e189-7b6f-4259-82eb-64d3c79dba70" providerId="AD" clId="Web-{CEC88441-1601-A6FA-BF62-0D19050D0E2F}" dt="2020-09-11T13:59:46.670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CEC88441-1601-A6FA-BF62-0D19050D0E2F}" dt="2020-09-11T14:01:41.407" v="70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CEC88441-1601-A6FA-BF62-0D19050D0E2F}" dt="2020-09-11T14:01:41.407" v="70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CEC88441-1601-A6FA-BF62-0D19050D0E2F}" dt="2020-09-11T13:59:37.014" v="25" actId="14100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CEC88441-1601-A6FA-BF62-0D19050D0E2F}" dt="2020-09-11T13:59:28.920" v="20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CEC88441-1601-A6FA-BF62-0D19050D0E2F}" dt="2020-09-11T13:57:25.760" v="6" actId="20577"/>
          <ac:spMkLst>
            <pc:docMk/>
            <pc:sldMk cId="569427648" sldId="259"/>
            <ac:spMk id="14" creationId="{00000000-0000-0000-0000-000000000000}"/>
          </ac:spMkLst>
        </pc:spChg>
        <pc:picChg chg="del">
          <ac:chgData name="Erinaldo Sanches Nascimento" userId="S::erinaldo.nascimento@unicesumar.edu.br::1230e189-7b6f-4259-82eb-64d3c79dba70" providerId="AD" clId="Web-{CEC88441-1601-A6FA-BF62-0D19050D0E2F}" dt="2020-09-11T13:57:28.573" v="9"/>
          <ac:picMkLst>
            <pc:docMk/>
            <pc:sldMk cId="569427648" sldId="259"/>
            <ac:picMk id="2" creationId="{42A4798A-5681-49D1-9D1C-2B94A97ECCEB}"/>
          </ac:picMkLst>
        </pc:picChg>
        <pc:picChg chg="add mod">
          <ac:chgData name="Erinaldo Sanches Nascimento" userId="S::erinaldo.nascimento@unicesumar.edu.br::1230e189-7b6f-4259-82eb-64d3c79dba70" providerId="AD" clId="Web-{CEC88441-1601-A6FA-BF62-0D19050D0E2F}" dt="2020-09-11T13:59:37.014" v="25" actId="14100"/>
          <ac:picMkLst>
            <pc:docMk/>
            <pc:sldMk cId="569427648" sldId="259"/>
            <ac:picMk id="3" creationId="{E0EB29C4-40C8-4FEA-A58F-16223CBB0DA9}"/>
          </ac:picMkLst>
        </pc:picChg>
      </pc:sldChg>
      <pc:sldChg chg="modSp">
        <pc:chgData name="Erinaldo Sanches Nascimento" userId="S::erinaldo.nascimento@unicesumar.edu.br::1230e189-7b6f-4259-82eb-64d3c79dba70" providerId="AD" clId="Web-{CEC88441-1601-A6FA-BF62-0D19050D0E2F}" dt="2020-09-11T14:06:37.962" v="178" actId="20577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CEC88441-1601-A6FA-BF62-0D19050D0E2F}" dt="2020-09-11T14:06:37.962" v="178" actId="20577"/>
          <ac:spMkLst>
            <pc:docMk/>
            <pc:sldMk cId="570630620" sldId="261"/>
            <ac:spMk id="2" creationId="{9AAFCC46-2FB1-4735-923D-DAD6C127386F}"/>
          </ac:spMkLst>
        </pc:spChg>
      </pc:sldChg>
      <pc:sldChg chg="del">
        <pc:chgData name="Erinaldo Sanches Nascimento" userId="S::erinaldo.nascimento@unicesumar.edu.br::1230e189-7b6f-4259-82eb-64d3c79dba70" providerId="AD" clId="Web-{CEC88441-1601-A6FA-BF62-0D19050D0E2F}" dt="2020-09-11T14:02:02.392" v="75"/>
        <pc:sldMkLst>
          <pc:docMk/>
          <pc:sldMk cId="852203099" sldId="262"/>
        </pc:sldMkLst>
      </pc:sldChg>
      <pc:sldChg chg="addSp delSp modSp add replId">
        <pc:chgData name="Erinaldo Sanches Nascimento" userId="S::erinaldo.nascimento@unicesumar.edu.br::1230e189-7b6f-4259-82eb-64d3c79dba70" providerId="AD" clId="Web-{CEC88441-1601-A6FA-BF62-0D19050D0E2F}" dt="2020-09-11T14:10:59.406" v="199" actId="1076"/>
        <pc:sldMkLst>
          <pc:docMk/>
          <pc:sldMk cId="3662553877" sldId="262"/>
        </pc:sldMkLst>
        <pc:spChg chg="del mod">
          <ac:chgData name="Erinaldo Sanches Nascimento" userId="S::erinaldo.nascimento@unicesumar.edu.br::1230e189-7b6f-4259-82eb-64d3c79dba70" providerId="AD" clId="Web-{CEC88441-1601-A6FA-BF62-0D19050D0E2F}" dt="2020-09-11T14:09:49.904" v="194"/>
          <ac:spMkLst>
            <pc:docMk/>
            <pc:sldMk cId="3662553877" sldId="262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CEC88441-1601-A6FA-BF62-0D19050D0E2F}" dt="2020-09-11T14:06:57.572" v="187" actId="20577"/>
          <ac:spMkLst>
            <pc:docMk/>
            <pc:sldMk cId="3662553877" sldId="262"/>
            <ac:spMk id="3" creationId="{9E94C171-C851-4A20-A972-5B3694DFA1A4}"/>
          </ac:spMkLst>
        </pc:spChg>
        <pc:picChg chg="add mod">
          <ac:chgData name="Erinaldo Sanches Nascimento" userId="S::erinaldo.nascimento@unicesumar.edu.br::1230e189-7b6f-4259-82eb-64d3c79dba70" providerId="AD" clId="Web-{CEC88441-1601-A6FA-BF62-0D19050D0E2F}" dt="2020-09-11T14:09:57.826" v="196" actId="1076"/>
          <ac:picMkLst>
            <pc:docMk/>
            <pc:sldMk cId="3662553877" sldId="262"/>
            <ac:picMk id="4" creationId="{5263B30F-937C-4687-91B4-FD6D94383AED}"/>
          </ac:picMkLst>
        </pc:picChg>
        <pc:picChg chg="add mod">
          <ac:chgData name="Erinaldo Sanches Nascimento" userId="S::erinaldo.nascimento@unicesumar.edu.br::1230e189-7b6f-4259-82eb-64d3c79dba70" providerId="AD" clId="Web-{CEC88441-1601-A6FA-BF62-0D19050D0E2F}" dt="2020-09-11T14:10:59.406" v="199" actId="1076"/>
          <ac:picMkLst>
            <pc:docMk/>
            <pc:sldMk cId="3662553877" sldId="262"/>
            <ac:picMk id="5" creationId="{7F912E3A-0F7B-42CC-8999-EAF180EF75CC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CEC88441-1601-A6FA-BF62-0D19050D0E2F}" dt="2020-09-11T14:14:03.958" v="205" actId="14100"/>
        <pc:sldMkLst>
          <pc:docMk/>
          <pc:sldMk cId="2196759495" sldId="263"/>
        </pc:sldMkLst>
        <pc:picChg chg="add mod">
          <ac:chgData name="Erinaldo Sanches Nascimento" userId="S::erinaldo.nascimento@unicesumar.edu.br::1230e189-7b6f-4259-82eb-64d3c79dba70" providerId="AD" clId="Web-{CEC88441-1601-A6FA-BF62-0D19050D0E2F}" dt="2020-09-11T14:14:03.958" v="205" actId="14100"/>
          <ac:picMkLst>
            <pc:docMk/>
            <pc:sldMk cId="2196759495" sldId="263"/>
            <ac:picMk id="2" creationId="{EA1C85C8-EB01-44CF-A3DD-592E67E5B3BC}"/>
          </ac:picMkLst>
        </pc:picChg>
        <pc:picChg chg="del">
          <ac:chgData name="Erinaldo Sanches Nascimento" userId="S::erinaldo.nascimento@unicesumar.edu.br::1230e189-7b6f-4259-82eb-64d3c79dba70" providerId="AD" clId="Web-{CEC88441-1601-A6FA-BF62-0D19050D0E2F}" dt="2020-09-11T14:13:55.082" v="201"/>
          <ac:picMkLst>
            <pc:docMk/>
            <pc:sldMk cId="2196759495" sldId="263"/>
            <ac:picMk id="4" creationId="{5263B30F-937C-4687-91B4-FD6D94383AED}"/>
          </ac:picMkLst>
        </pc:picChg>
        <pc:picChg chg="del">
          <ac:chgData name="Erinaldo Sanches Nascimento" userId="S::erinaldo.nascimento@unicesumar.edu.br::1230e189-7b6f-4259-82eb-64d3c79dba70" providerId="AD" clId="Web-{CEC88441-1601-A6FA-BF62-0D19050D0E2F}" dt="2020-09-11T14:13:56.457" v="202"/>
          <ac:picMkLst>
            <pc:docMk/>
            <pc:sldMk cId="2196759495" sldId="263"/>
            <ac:picMk id="5" creationId="{7F912E3A-0F7B-42CC-8999-EAF180EF75CC}"/>
          </ac:picMkLst>
        </pc:picChg>
      </pc:sldChg>
      <pc:sldChg chg="del">
        <pc:chgData name="Erinaldo Sanches Nascimento" userId="S::erinaldo.nascimento@unicesumar.edu.br::1230e189-7b6f-4259-82eb-64d3c79dba70" providerId="AD" clId="Web-{CEC88441-1601-A6FA-BF62-0D19050D0E2F}" dt="2020-09-11T14:02:03.533" v="76"/>
        <pc:sldMkLst>
          <pc:docMk/>
          <pc:sldMk cId="4129485468" sldId="263"/>
        </pc:sldMkLst>
      </pc:sldChg>
      <pc:sldChg chg="addSp delSp modSp add replId">
        <pc:chgData name="Erinaldo Sanches Nascimento" userId="S::erinaldo.nascimento@unicesumar.edu.br::1230e189-7b6f-4259-82eb-64d3c79dba70" providerId="AD" clId="Web-{CEC88441-1601-A6FA-BF62-0D19050D0E2F}" dt="2020-09-11T14:17:27.494" v="215" actId="1076"/>
        <pc:sldMkLst>
          <pc:docMk/>
          <pc:sldMk cId="2930472836" sldId="264"/>
        </pc:sldMkLst>
        <pc:picChg chg="add del">
          <ac:chgData name="Erinaldo Sanches Nascimento" userId="S::erinaldo.nascimento@unicesumar.edu.br::1230e189-7b6f-4259-82eb-64d3c79dba70" providerId="AD" clId="Web-{CEC88441-1601-A6FA-BF62-0D19050D0E2F}" dt="2020-09-11T14:17:06.978" v="209"/>
          <ac:picMkLst>
            <pc:docMk/>
            <pc:sldMk cId="2930472836" sldId="264"/>
            <ac:picMk id="2" creationId="{EA1C85C8-EB01-44CF-A3DD-592E67E5B3BC}"/>
          </ac:picMkLst>
        </pc:picChg>
        <pc:picChg chg="add mod">
          <ac:chgData name="Erinaldo Sanches Nascimento" userId="S::erinaldo.nascimento@unicesumar.edu.br::1230e189-7b6f-4259-82eb-64d3c79dba70" providerId="AD" clId="Web-{CEC88441-1601-A6FA-BF62-0D19050D0E2F}" dt="2020-09-11T14:17:27.494" v="215" actId="1076"/>
          <ac:picMkLst>
            <pc:docMk/>
            <pc:sldMk cId="2930472836" sldId="264"/>
            <ac:picMk id="4" creationId="{1820C63E-2A79-4786-8965-1920DDF25BD7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CEC88441-1601-A6FA-BF62-0D19050D0E2F}" dt="2020-09-11T14:23:03.112" v="221" actId="1076"/>
        <pc:sldMkLst>
          <pc:docMk/>
          <pc:sldMk cId="665968249" sldId="265"/>
        </pc:sldMkLst>
        <pc:picChg chg="add mod">
          <ac:chgData name="Erinaldo Sanches Nascimento" userId="S::erinaldo.nascimento@unicesumar.edu.br::1230e189-7b6f-4259-82eb-64d3c79dba70" providerId="AD" clId="Web-{CEC88441-1601-A6FA-BF62-0D19050D0E2F}" dt="2020-09-11T14:23:03.112" v="221" actId="1076"/>
          <ac:picMkLst>
            <pc:docMk/>
            <pc:sldMk cId="665968249" sldId="265"/>
            <ac:picMk id="2" creationId="{2950D2D4-81FA-4518-BEC2-6CEFC3E79213}"/>
          </ac:picMkLst>
        </pc:picChg>
        <pc:picChg chg="del">
          <ac:chgData name="Erinaldo Sanches Nascimento" userId="S::erinaldo.nascimento@unicesumar.edu.br::1230e189-7b6f-4259-82eb-64d3c79dba70" providerId="AD" clId="Web-{CEC88441-1601-A6FA-BF62-0D19050D0E2F}" dt="2020-09-11T14:22:43.049" v="217"/>
          <ac:picMkLst>
            <pc:docMk/>
            <pc:sldMk cId="665968249" sldId="265"/>
            <ac:picMk id="4" creationId="{1820C63E-2A79-4786-8965-1920DDF25BD7}"/>
          </ac:picMkLst>
        </pc:picChg>
      </pc:sldChg>
      <pc:sldChg chg="del">
        <pc:chgData name="Erinaldo Sanches Nascimento" userId="S::erinaldo.nascimento@unicesumar.edu.br::1230e189-7b6f-4259-82eb-64d3c79dba70" providerId="AD" clId="Web-{CEC88441-1601-A6FA-BF62-0D19050D0E2F}" dt="2020-09-11T14:02:04.689" v="77"/>
        <pc:sldMkLst>
          <pc:docMk/>
          <pc:sldMk cId="2711417192" sldId="277"/>
        </pc:sldMkLst>
      </pc:sldChg>
      <pc:sldChg chg="del">
        <pc:chgData name="Erinaldo Sanches Nascimento" userId="S::erinaldo.nascimento@unicesumar.edu.br::1230e189-7b6f-4259-82eb-64d3c79dba70" providerId="AD" clId="Web-{CEC88441-1601-A6FA-BF62-0D19050D0E2F}" dt="2020-09-11T14:02:05.861" v="78"/>
        <pc:sldMkLst>
          <pc:docMk/>
          <pc:sldMk cId="138918490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Comunicação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Notação para o diagrama de comunicação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Diagramas de Sequência, Estado e Colaboração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4: Diagrama de Comunicação</a:t>
            </a:r>
            <a:endParaRPr lang="pt-BR" dirty="0"/>
          </a:p>
        </p:txBody>
      </p:sp>
      <p:pic>
        <p:nvPicPr>
          <p:cNvPr id="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EB29C4-40C8-4FEA-A58F-16223CBB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76" y="3173033"/>
            <a:ext cx="4669765" cy="31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ea typeface="+mn-lt"/>
                <a:cs typeface="+mn-lt"/>
              </a:rPr>
              <a:t>Representa o cenário na ordem da comunicação, ou seja, a ordem de envio de mensagens.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Contém as mesmas informações que o diagrama de sequência.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Representa a ordem com que ocorre a comunicação, e não o tempo.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O diagrama de comunicação é composto, basicamente, por quatro elementos:</a:t>
            </a:r>
          </a:p>
          <a:p>
            <a:pPr marL="800100" lvl="1" indent="-342900">
              <a:buChar char="•"/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Ator.</a:t>
            </a:r>
          </a:p>
          <a:p>
            <a:pPr marL="800100" lvl="1" indent="-342900">
              <a:buChar char="•"/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Objetos.</a:t>
            </a:r>
          </a:p>
          <a:p>
            <a:pPr marL="800100" lvl="1" indent="-342900">
              <a:buChar char="•"/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Vínculos.</a:t>
            </a:r>
          </a:p>
          <a:p>
            <a:pPr marL="800100" lvl="1" indent="-342900">
              <a:buChar char="•"/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Mensagens.</a:t>
            </a:r>
            <a:endParaRPr lang="pt-BR" sz="24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Notação para o Diagrama de Comunicação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263B30F-937C-4687-91B4-FD6D9438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36" y="1427762"/>
            <a:ext cx="1639558" cy="1543948"/>
          </a:xfrm>
          <a:prstGeom prst="rect">
            <a:avLst/>
          </a:prstGeom>
        </p:spPr>
      </p:pic>
      <p:pic>
        <p:nvPicPr>
          <p:cNvPr id="5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7F912E3A-0F7B-42CC-8999-EAF180EF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34" y="3789962"/>
            <a:ext cx="4297033" cy="11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5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Notação para o Diagrama de Comunicação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2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EA1C85C8-EB01-44CF-A3DD-592E67E5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2588493"/>
            <a:ext cx="10248180" cy="18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Notação para o Diagrama de Comunicação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820C63E-2A79-4786-8965-1920DDF2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1" y="1576523"/>
            <a:ext cx="7804028" cy="43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Notação para o Diagrama de Comunicação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2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950D2D4-81FA-4518-BEC2-6CEFC3E7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1433065"/>
            <a:ext cx="7085162" cy="47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ANÁLISE E PROJETO ORIENTADO A OBJETOS</vt:lpstr>
      <vt:lpstr>Diagrama de Comunicação</vt:lpstr>
      <vt:lpstr>Apresentação do PowerPoint</vt:lpstr>
      <vt:lpstr>Representa o cenário na ordem da comunicação, ou seja, a ordem de envio de mensagens.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2599</cp:revision>
  <dcterms:created xsi:type="dcterms:W3CDTF">2019-02-06T19:28:48Z</dcterms:created>
  <dcterms:modified xsi:type="dcterms:W3CDTF">2020-09-11T14:23:03Z</dcterms:modified>
</cp:coreProperties>
</file>