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0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39FC1-E47F-891D-968A-7734E1723192}" v="8" dt="2020-08-25T12:03:49.428"/>
    <p1510:client id="{50EC7DA0-67A6-1BF5-3750-B3AA1845BCAE}" v="1329" dt="2020-08-23T15:09:06.275"/>
    <p1510:client id="{5A935052-6426-97A0-8F55-D02D164A059A}" v="22" dt="2020-08-25T16:28:12.125"/>
    <p1510:client id="{94F90327-A99A-3BD8-94BB-CA1B417C37BF}" v="393" dt="2020-08-23T16:33:58.782"/>
    <p1510:client id="{A43AD781-02A5-95D0-E5D8-3CCFE92BC9AC}" v="511" dt="2020-08-24T13:25:46.553"/>
    <p1510:client id="{C27816AE-D84E-1E55-AE42-BC3C8EEC3904}" v="615" dt="2020-08-24T03:01:50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66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aldo Sanches Nascimento" userId="S::erinaldo.nascimento@unicesumar.edu.br::1230e189-7b6f-4259-82eb-64d3c79dba70" providerId="AD" clId="Web-{C27816AE-D84E-1E55-AE42-BC3C8EEC3904}"/>
    <pc:docChg chg="addSld delSld modSld">
      <pc:chgData name="Erinaldo Sanches Nascimento" userId="S::erinaldo.nascimento@unicesumar.edu.br::1230e189-7b6f-4259-82eb-64d3c79dba70" providerId="AD" clId="Web-{C27816AE-D84E-1E55-AE42-BC3C8EEC3904}" dt="2020-08-24T03:01:50.044" v="587" actId="20577"/>
      <pc:docMkLst>
        <pc:docMk/>
      </pc:docMkLst>
      <pc:sldChg chg="modSp">
        <pc:chgData name="Erinaldo Sanches Nascimento" userId="S::erinaldo.nascimento@unicesumar.edu.br::1230e189-7b6f-4259-82eb-64d3c79dba70" providerId="AD" clId="Web-{C27816AE-D84E-1E55-AE42-BC3C8EEC3904}" dt="2020-08-23T16:38:19.331" v="40" actId="20577"/>
        <pc:sldMkLst>
          <pc:docMk/>
          <pc:sldMk cId="569427648" sldId="259"/>
        </pc:sldMkLst>
        <pc:spChg chg="mod">
          <ac:chgData name="Erinaldo Sanches Nascimento" userId="S::erinaldo.nascimento@unicesumar.edu.br::1230e189-7b6f-4259-82eb-64d3c79dba70" providerId="AD" clId="Web-{C27816AE-D84E-1E55-AE42-BC3C8EEC3904}" dt="2020-08-23T16:38:19.331" v="40" actId="20577"/>
          <ac:spMkLst>
            <pc:docMk/>
            <pc:sldMk cId="569427648" sldId="259"/>
            <ac:spMk id="12" creationId="{00000000-0000-0000-0000-000000000000}"/>
          </ac:spMkLst>
        </pc:spChg>
        <pc:spChg chg="mod">
          <ac:chgData name="Erinaldo Sanches Nascimento" userId="S::erinaldo.nascimento@unicesumar.edu.br::1230e189-7b6f-4259-82eb-64d3c79dba70" providerId="AD" clId="Web-{C27816AE-D84E-1E55-AE42-BC3C8EEC3904}" dt="2020-08-23T16:37:39.376" v="33" actId="20577"/>
          <ac:spMkLst>
            <pc:docMk/>
            <pc:sldMk cId="569427648" sldId="259"/>
            <ac:spMk id="14" creationId="{00000000-0000-0000-0000-000000000000}"/>
          </ac:spMkLst>
        </pc:spChg>
      </pc:sldChg>
      <pc:sldChg chg="addSp delSp modSp new">
        <pc:chgData name="Erinaldo Sanches Nascimento" userId="S::erinaldo.nascimento@unicesumar.edu.br::1230e189-7b6f-4259-82eb-64d3c79dba70" providerId="AD" clId="Web-{C27816AE-D84E-1E55-AE42-BC3C8EEC3904}" dt="2020-08-23T16:50:30.030" v="240" actId="1076"/>
        <pc:sldMkLst>
          <pc:docMk/>
          <pc:sldMk cId="3047143" sldId="261"/>
        </pc:sldMkLst>
        <pc:spChg chg="mod">
          <ac:chgData name="Erinaldo Sanches Nascimento" userId="S::erinaldo.nascimento@unicesumar.edu.br::1230e189-7b6f-4259-82eb-64d3c79dba70" providerId="AD" clId="Web-{C27816AE-D84E-1E55-AE42-BC3C8EEC3904}" dt="2020-08-23T16:50:08.373" v="235" actId="20577"/>
          <ac:spMkLst>
            <pc:docMk/>
            <pc:sldMk cId="3047143" sldId="261"/>
            <ac:spMk id="2" creationId="{BACDFF36-D205-4395-A134-0378AE1210AD}"/>
          </ac:spMkLst>
        </pc:spChg>
        <pc:spChg chg="mod">
          <ac:chgData name="Erinaldo Sanches Nascimento" userId="S::erinaldo.nascimento@unicesumar.edu.br::1230e189-7b6f-4259-82eb-64d3c79dba70" providerId="AD" clId="Web-{C27816AE-D84E-1E55-AE42-BC3C8EEC3904}" dt="2020-08-23T16:39:15.427" v="57" actId="20577"/>
          <ac:spMkLst>
            <pc:docMk/>
            <pc:sldMk cId="3047143" sldId="261"/>
            <ac:spMk id="3" creationId="{DE81BB37-5E0F-4077-B7F5-2D4436A09F08}"/>
          </ac:spMkLst>
        </pc:spChg>
        <pc:spChg chg="del">
          <ac:chgData name="Erinaldo Sanches Nascimento" userId="S::erinaldo.nascimento@unicesumar.edu.br::1230e189-7b6f-4259-82eb-64d3c79dba70" providerId="AD" clId="Web-{C27816AE-D84E-1E55-AE42-BC3C8EEC3904}" dt="2020-08-23T16:50:10.217" v="237"/>
          <ac:spMkLst>
            <pc:docMk/>
            <pc:sldMk cId="3047143" sldId="261"/>
            <ac:spMk id="4" creationId="{849328AA-E3D9-4714-9204-5E8CEC63C8D9}"/>
          </ac:spMkLst>
        </pc:spChg>
        <pc:picChg chg="add mod ord">
          <ac:chgData name="Erinaldo Sanches Nascimento" userId="S::erinaldo.nascimento@unicesumar.edu.br::1230e189-7b6f-4259-82eb-64d3c79dba70" providerId="AD" clId="Web-{C27816AE-D84E-1E55-AE42-BC3C8EEC3904}" dt="2020-08-23T16:50:30.030" v="240" actId="1076"/>
          <ac:picMkLst>
            <pc:docMk/>
            <pc:sldMk cId="3047143" sldId="261"/>
            <ac:picMk id="7" creationId="{9AAE5CAD-D3F6-406E-977F-26B2B8863FDC}"/>
          </ac:picMkLst>
        </pc:picChg>
      </pc:sldChg>
      <pc:sldChg chg="del">
        <pc:chgData name="Erinaldo Sanches Nascimento" userId="S::erinaldo.nascimento@unicesumar.edu.br::1230e189-7b6f-4259-82eb-64d3c79dba70" providerId="AD" clId="Web-{C27816AE-D84E-1E55-AE42-BC3C8EEC3904}" dt="2020-08-23T16:38:58.286" v="43"/>
        <pc:sldMkLst>
          <pc:docMk/>
          <pc:sldMk cId="1775373925" sldId="261"/>
        </pc:sldMkLst>
      </pc:sldChg>
      <pc:sldChg chg="addSp delSp modSp new">
        <pc:chgData name="Erinaldo Sanches Nascimento" userId="S::erinaldo.nascimento@unicesumar.edu.br::1230e189-7b6f-4259-82eb-64d3c79dba70" providerId="AD" clId="Web-{C27816AE-D84E-1E55-AE42-BC3C8EEC3904}" dt="2020-08-23T17:17:24.917" v="443" actId="14100"/>
        <pc:sldMkLst>
          <pc:docMk/>
          <pc:sldMk cId="896285454" sldId="262"/>
        </pc:sldMkLst>
        <pc:spChg chg="mod">
          <ac:chgData name="Erinaldo Sanches Nascimento" userId="S::erinaldo.nascimento@unicesumar.edu.br::1230e189-7b6f-4259-82eb-64d3c79dba70" providerId="AD" clId="Web-{C27816AE-D84E-1E55-AE42-BC3C8EEC3904}" dt="2020-08-23T17:15:05.428" v="435" actId="20577"/>
          <ac:spMkLst>
            <pc:docMk/>
            <pc:sldMk cId="896285454" sldId="262"/>
            <ac:spMk id="2" creationId="{D1E6B60A-05ED-4869-B7C8-25C11B44E028}"/>
          </ac:spMkLst>
        </pc:spChg>
        <pc:spChg chg="mod">
          <ac:chgData name="Erinaldo Sanches Nascimento" userId="S::erinaldo.nascimento@unicesumar.edu.br::1230e189-7b6f-4259-82eb-64d3c79dba70" providerId="AD" clId="Web-{C27816AE-D84E-1E55-AE42-BC3C8EEC3904}" dt="2020-08-23T16:51:23.548" v="248" actId="20577"/>
          <ac:spMkLst>
            <pc:docMk/>
            <pc:sldMk cId="896285454" sldId="262"/>
            <ac:spMk id="3" creationId="{3467ABAB-87D5-424F-B9F6-90FD35DF3F66}"/>
          </ac:spMkLst>
        </pc:spChg>
        <pc:spChg chg="del">
          <ac:chgData name="Erinaldo Sanches Nascimento" userId="S::erinaldo.nascimento@unicesumar.edu.br::1230e189-7b6f-4259-82eb-64d3c79dba70" providerId="AD" clId="Web-{C27816AE-D84E-1E55-AE42-BC3C8EEC3904}" dt="2020-08-23T17:15:10.663" v="437"/>
          <ac:spMkLst>
            <pc:docMk/>
            <pc:sldMk cId="896285454" sldId="262"/>
            <ac:spMk id="4" creationId="{D481D78D-C849-4856-91CC-6662059106B8}"/>
          </ac:spMkLst>
        </pc:spChg>
        <pc:picChg chg="add mod ord modCrop">
          <ac:chgData name="Erinaldo Sanches Nascimento" userId="S::erinaldo.nascimento@unicesumar.edu.br::1230e189-7b6f-4259-82eb-64d3c79dba70" providerId="AD" clId="Web-{C27816AE-D84E-1E55-AE42-BC3C8EEC3904}" dt="2020-08-23T17:15:30.741" v="440" actId="1076"/>
          <ac:picMkLst>
            <pc:docMk/>
            <pc:sldMk cId="896285454" sldId="262"/>
            <ac:picMk id="7" creationId="{440D315E-D2C2-4BF4-8628-654EA82743FD}"/>
          </ac:picMkLst>
        </pc:picChg>
        <pc:picChg chg="add mod">
          <ac:chgData name="Erinaldo Sanches Nascimento" userId="S::erinaldo.nascimento@unicesumar.edu.br::1230e189-7b6f-4259-82eb-64d3c79dba70" providerId="AD" clId="Web-{C27816AE-D84E-1E55-AE42-BC3C8EEC3904}" dt="2020-08-23T17:17:24.917" v="443" actId="14100"/>
          <ac:picMkLst>
            <pc:docMk/>
            <pc:sldMk cId="896285454" sldId="262"/>
            <ac:picMk id="8" creationId="{B9E094A2-BDB1-4A6C-A7D4-6F2843C0B3C5}"/>
          </ac:picMkLst>
        </pc:picChg>
      </pc:sldChg>
      <pc:sldChg chg="addSp delSp modSp new">
        <pc:chgData name="Erinaldo Sanches Nascimento" userId="S::erinaldo.nascimento@unicesumar.edu.br::1230e189-7b6f-4259-82eb-64d3c79dba70" providerId="AD" clId="Web-{C27816AE-D84E-1E55-AE42-BC3C8EEC3904}" dt="2020-08-23T17:20:27.596" v="463" actId="14100"/>
        <pc:sldMkLst>
          <pc:docMk/>
          <pc:sldMk cId="912279026" sldId="263"/>
        </pc:sldMkLst>
        <pc:spChg chg="mod">
          <ac:chgData name="Erinaldo Sanches Nascimento" userId="S::erinaldo.nascimento@unicesumar.edu.br::1230e189-7b6f-4259-82eb-64d3c79dba70" providerId="AD" clId="Web-{C27816AE-D84E-1E55-AE42-BC3C8EEC3904}" dt="2020-08-23T17:18:43.952" v="454" actId="20577"/>
          <ac:spMkLst>
            <pc:docMk/>
            <pc:sldMk cId="912279026" sldId="263"/>
            <ac:spMk id="2" creationId="{C4CE23ED-0826-46DB-AA38-D171BE313A05}"/>
          </ac:spMkLst>
        </pc:spChg>
        <pc:spChg chg="mod">
          <ac:chgData name="Erinaldo Sanches Nascimento" userId="S::erinaldo.nascimento@unicesumar.edu.br::1230e189-7b6f-4259-82eb-64d3c79dba70" providerId="AD" clId="Web-{C27816AE-D84E-1E55-AE42-BC3C8EEC3904}" dt="2020-08-23T16:51:35.235" v="254" actId="20577"/>
          <ac:spMkLst>
            <pc:docMk/>
            <pc:sldMk cId="912279026" sldId="263"/>
            <ac:spMk id="3" creationId="{A87F3DF6-CE1C-4BA8-8D53-D2AD63632864}"/>
          </ac:spMkLst>
        </pc:spChg>
        <pc:spChg chg="del">
          <ac:chgData name="Erinaldo Sanches Nascimento" userId="S::erinaldo.nascimento@unicesumar.edu.br::1230e189-7b6f-4259-82eb-64d3c79dba70" providerId="AD" clId="Web-{C27816AE-D84E-1E55-AE42-BC3C8EEC3904}" dt="2020-08-23T17:19:35.328" v="457"/>
          <ac:spMkLst>
            <pc:docMk/>
            <pc:sldMk cId="912279026" sldId="263"/>
            <ac:spMk id="4" creationId="{DD8CA5CA-D085-4825-9543-86E7C6CB4CB2}"/>
          </ac:spMkLst>
        </pc:spChg>
        <pc:picChg chg="add mod ord">
          <ac:chgData name="Erinaldo Sanches Nascimento" userId="S::erinaldo.nascimento@unicesumar.edu.br::1230e189-7b6f-4259-82eb-64d3c79dba70" providerId="AD" clId="Web-{C27816AE-D84E-1E55-AE42-BC3C8EEC3904}" dt="2020-08-23T17:19:47.079" v="460" actId="1076"/>
          <ac:picMkLst>
            <pc:docMk/>
            <pc:sldMk cId="912279026" sldId="263"/>
            <ac:picMk id="7" creationId="{6320874A-3068-483D-9490-0469BD41A855}"/>
          </ac:picMkLst>
        </pc:picChg>
        <pc:picChg chg="add mod">
          <ac:chgData name="Erinaldo Sanches Nascimento" userId="S::erinaldo.nascimento@unicesumar.edu.br::1230e189-7b6f-4259-82eb-64d3c79dba70" providerId="AD" clId="Web-{C27816AE-D84E-1E55-AE42-BC3C8EEC3904}" dt="2020-08-23T17:20:27.596" v="463" actId="14100"/>
          <ac:picMkLst>
            <pc:docMk/>
            <pc:sldMk cId="912279026" sldId="263"/>
            <ac:picMk id="8" creationId="{D8CD7068-FFDC-44A5-B33B-C89409248064}"/>
          </ac:picMkLst>
        </pc:picChg>
      </pc:sldChg>
      <pc:sldChg chg="addSp delSp modSp new">
        <pc:chgData name="Erinaldo Sanches Nascimento" userId="S::erinaldo.nascimento@unicesumar.edu.br::1230e189-7b6f-4259-82eb-64d3c79dba70" providerId="AD" clId="Web-{C27816AE-D84E-1E55-AE42-BC3C8EEC3904}" dt="2020-08-23T17:25:33.670" v="491" actId="14100"/>
        <pc:sldMkLst>
          <pc:docMk/>
          <pc:sldMk cId="228907287" sldId="264"/>
        </pc:sldMkLst>
        <pc:spChg chg="mod">
          <ac:chgData name="Erinaldo Sanches Nascimento" userId="S::erinaldo.nascimento@unicesumar.edu.br::1230e189-7b6f-4259-82eb-64d3c79dba70" providerId="AD" clId="Web-{C27816AE-D84E-1E55-AE42-BC3C8EEC3904}" dt="2020-08-23T17:21:50.474" v="478" actId="20577"/>
          <ac:spMkLst>
            <pc:docMk/>
            <pc:sldMk cId="228907287" sldId="264"/>
            <ac:spMk id="2" creationId="{CE587D4C-C3D0-4E1C-BB6E-EC2ACD13481F}"/>
          </ac:spMkLst>
        </pc:spChg>
        <pc:spChg chg="mod">
          <ac:chgData name="Erinaldo Sanches Nascimento" userId="S::erinaldo.nascimento@unicesumar.edu.br::1230e189-7b6f-4259-82eb-64d3c79dba70" providerId="AD" clId="Web-{C27816AE-D84E-1E55-AE42-BC3C8EEC3904}" dt="2020-08-23T16:51:43.673" v="262" actId="20577"/>
          <ac:spMkLst>
            <pc:docMk/>
            <pc:sldMk cId="228907287" sldId="264"/>
            <ac:spMk id="3" creationId="{7DFBAC31-E2DE-490B-B926-0F57E1850B0E}"/>
          </ac:spMkLst>
        </pc:spChg>
        <pc:spChg chg="del">
          <ac:chgData name="Erinaldo Sanches Nascimento" userId="S::erinaldo.nascimento@unicesumar.edu.br::1230e189-7b6f-4259-82eb-64d3c79dba70" providerId="AD" clId="Web-{C27816AE-D84E-1E55-AE42-BC3C8EEC3904}" dt="2020-08-23T17:22:58.695" v="481"/>
          <ac:spMkLst>
            <pc:docMk/>
            <pc:sldMk cId="228907287" sldId="264"/>
            <ac:spMk id="4" creationId="{39A7F674-149B-4AED-9834-267A9B3EFA13}"/>
          </ac:spMkLst>
        </pc:spChg>
        <pc:picChg chg="add mod ord modCrop">
          <ac:chgData name="Erinaldo Sanches Nascimento" userId="S::erinaldo.nascimento@unicesumar.edu.br::1230e189-7b6f-4259-82eb-64d3c79dba70" providerId="AD" clId="Web-{C27816AE-D84E-1E55-AE42-BC3C8EEC3904}" dt="2020-08-23T17:23:23.852" v="485"/>
          <ac:picMkLst>
            <pc:docMk/>
            <pc:sldMk cId="228907287" sldId="264"/>
            <ac:picMk id="7" creationId="{9E62B855-B7A7-47B9-A2FC-F52493502AB5}"/>
          </ac:picMkLst>
        </pc:picChg>
        <pc:picChg chg="add mod modCrop">
          <ac:chgData name="Erinaldo Sanches Nascimento" userId="S::erinaldo.nascimento@unicesumar.edu.br::1230e189-7b6f-4259-82eb-64d3c79dba70" providerId="AD" clId="Web-{C27816AE-D84E-1E55-AE42-BC3C8EEC3904}" dt="2020-08-23T17:25:33.670" v="491" actId="14100"/>
          <ac:picMkLst>
            <pc:docMk/>
            <pc:sldMk cId="228907287" sldId="264"/>
            <ac:picMk id="8" creationId="{762A2330-2517-421F-929D-57CD6917B954}"/>
          </ac:picMkLst>
        </pc:picChg>
      </pc:sldChg>
      <pc:sldChg chg="addSp delSp modSp new">
        <pc:chgData name="Erinaldo Sanches Nascimento" userId="S::erinaldo.nascimento@unicesumar.edu.br::1230e189-7b6f-4259-82eb-64d3c79dba70" providerId="AD" clId="Web-{C27816AE-D84E-1E55-AE42-BC3C8EEC3904}" dt="2020-08-23T17:29:37.835" v="510" actId="1076"/>
        <pc:sldMkLst>
          <pc:docMk/>
          <pc:sldMk cId="2457046131" sldId="265"/>
        </pc:sldMkLst>
        <pc:spChg chg="mod">
          <ac:chgData name="Erinaldo Sanches Nascimento" userId="S::erinaldo.nascimento@unicesumar.edu.br::1230e189-7b6f-4259-82eb-64d3c79dba70" providerId="AD" clId="Web-{C27816AE-D84E-1E55-AE42-BC3C8EEC3904}" dt="2020-08-23T17:26:55.594" v="502" actId="20577"/>
          <ac:spMkLst>
            <pc:docMk/>
            <pc:sldMk cId="2457046131" sldId="265"/>
            <ac:spMk id="2" creationId="{54FBE6C7-C7A4-4ACB-BAD8-CD8A67D32AA3}"/>
          </ac:spMkLst>
        </pc:spChg>
        <pc:spChg chg="mod">
          <ac:chgData name="Erinaldo Sanches Nascimento" userId="S::erinaldo.nascimento@unicesumar.edu.br::1230e189-7b6f-4259-82eb-64d3c79dba70" providerId="AD" clId="Web-{C27816AE-D84E-1E55-AE42-BC3C8EEC3904}" dt="2020-08-23T16:51:53.033" v="268" actId="20577"/>
          <ac:spMkLst>
            <pc:docMk/>
            <pc:sldMk cId="2457046131" sldId="265"/>
            <ac:spMk id="3" creationId="{F50E971B-B2B0-47A8-A40E-6CFEA37CCA8E}"/>
          </ac:spMkLst>
        </pc:spChg>
        <pc:spChg chg="del">
          <ac:chgData name="Erinaldo Sanches Nascimento" userId="S::erinaldo.nascimento@unicesumar.edu.br::1230e189-7b6f-4259-82eb-64d3c79dba70" providerId="AD" clId="Web-{C27816AE-D84E-1E55-AE42-BC3C8EEC3904}" dt="2020-08-23T17:26:57.454" v="504"/>
          <ac:spMkLst>
            <pc:docMk/>
            <pc:sldMk cId="2457046131" sldId="265"/>
            <ac:spMk id="4" creationId="{55033EC4-52D2-4385-9468-833E0F434FBB}"/>
          </ac:spMkLst>
        </pc:spChg>
        <pc:picChg chg="add mod ord">
          <ac:chgData name="Erinaldo Sanches Nascimento" userId="S::erinaldo.nascimento@unicesumar.edu.br::1230e189-7b6f-4259-82eb-64d3c79dba70" providerId="AD" clId="Web-{C27816AE-D84E-1E55-AE42-BC3C8EEC3904}" dt="2020-08-23T17:27:10.689" v="506" actId="14100"/>
          <ac:picMkLst>
            <pc:docMk/>
            <pc:sldMk cId="2457046131" sldId="265"/>
            <ac:picMk id="7" creationId="{9658C7E4-AF71-406C-A9C1-865A314FF371}"/>
          </ac:picMkLst>
        </pc:picChg>
        <pc:picChg chg="add mod">
          <ac:chgData name="Erinaldo Sanches Nascimento" userId="S::erinaldo.nascimento@unicesumar.edu.br::1230e189-7b6f-4259-82eb-64d3c79dba70" providerId="AD" clId="Web-{C27816AE-D84E-1E55-AE42-BC3C8EEC3904}" dt="2020-08-23T17:29:37.835" v="510" actId="1076"/>
          <ac:picMkLst>
            <pc:docMk/>
            <pc:sldMk cId="2457046131" sldId="265"/>
            <ac:picMk id="8" creationId="{21F3DA4B-8FA4-4887-8279-765323AF85DB}"/>
          </ac:picMkLst>
        </pc:picChg>
      </pc:sldChg>
      <pc:sldChg chg="modSp new">
        <pc:chgData name="Erinaldo Sanches Nascimento" userId="S::erinaldo.nascimento@unicesumar.edu.br::1230e189-7b6f-4259-82eb-64d3c79dba70" providerId="AD" clId="Web-{C27816AE-D84E-1E55-AE42-BC3C8EEC3904}" dt="2020-08-24T02:58:20.520" v="526" actId="20577"/>
        <pc:sldMkLst>
          <pc:docMk/>
          <pc:sldMk cId="1689867680" sldId="266"/>
        </pc:sldMkLst>
        <pc:spChg chg="mod">
          <ac:chgData name="Erinaldo Sanches Nascimento" userId="S::erinaldo.nascimento@unicesumar.edu.br::1230e189-7b6f-4259-82eb-64d3c79dba70" providerId="AD" clId="Web-{C27816AE-D84E-1E55-AE42-BC3C8EEC3904}" dt="2020-08-24T02:58:20.520" v="526" actId="20577"/>
          <ac:spMkLst>
            <pc:docMk/>
            <pc:sldMk cId="1689867680" sldId="266"/>
            <ac:spMk id="2" creationId="{5AD5B100-93E5-4AD9-A1EC-3F979829E912}"/>
          </ac:spMkLst>
        </pc:spChg>
        <pc:spChg chg="mod">
          <ac:chgData name="Erinaldo Sanches Nascimento" userId="S::erinaldo.nascimento@unicesumar.edu.br::1230e189-7b6f-4259-82eb-64d3c79dba70" providerId="AD" clId="Web-{C27816AE-D84E-1E55-AE42-BC3C8EEC3904}" dt="2020-08-23T16:52:02.830" v="285" actId="20577"/>
          <ac:spMkLst>
            <pc:docMk/>
            <pc:sldMk cId="1689867680" sldId="266"/>
            <ac:spMk id="3" creationId="{C4005D1E-A6A4-4688-ACC4-0E0FE9C67DD9}"/>
          </ac:spMkLst>
        </pc:spChg>
      </pc:sldChg>
      <pc:sldChg chg="modSp new">
        <pc:chgData name="Erinaldo Sanches Nascimento" userId="S::erinaldo.nascimento@unicesumar.edu.br::1230e189-7b6f-4259-82eb-64d3c79dba70" providerId="AD" clId="Web-{C27816AE-D84E-1E55-AE42-BC3C8EEC3904}" dt="2020-08-24T02:59:05.303" v="536" actId="20577"/>
        <pc:sldMkLst>
          <pc:docMk/>
          <pc:sldMk cId="3013690448" sldId="267"/>
        </pc:sldMkLst>
        <pc:spChg chg="mod">
          <ac:chgData name="Erinaldo Sanches Nascimento" userId="S::erinaldo.nascimento@unicesumar.edu.br::1230e189-7b6f-4259-82eb-64d3c79dba70" providerId="AD" clId="Web-{C27816AE-D84E-1E55-AE42-BC3C8EEC3904}" dt="2020-08-24T02:59:05.303" v="536" actId="20577"/>
          <ac:spMkLst>
            <pc:docMk/>
            <pc:sldMk cId="3013690448" sldId="267"/>
            <ac:spMk id="2" creationId="{1A488CB0-48EC-468A-AFD9-8AFFCBB79E3C}"/>
          </ac:spMkLst>
        </pc:spChg>
        <pc:spChg chg="mod">
          <ac:chgData name="Erinaldo Sanches Nascimento" userId="S::erinaldo.nascimento@unicesumar.edu.br::1230e189-7b6f-4259-82eb-64d3c79dba70" providerId="AD" clId="Web-{C27816AE-D84E-1E55-AE42-BC3C8EEC3904}" dt="2020-08-23T16:52:07.690" v="291" actId="20577"/>
          <ac:spMkLst>
            <pc:docMk/>
            <pc:sldMk cId="3013690448" sldId="267"/>
            <ac:spMk id="3" creationId="{F6C8685C-9EE6-4BDC-A13D-D097BCE93040}"/>
          </ac:spMkLst>
        </pc:spChg>
      </pc:sldChg>
      <pc:sldChg chg="modSp new">
        <pc:chgData name="Erinaldo Sanches Nascimento" userId="S::erinaldo.nascimento@unicesumar.edu.br::1230e189-7b6f-4259-82eb-64d3c79dba70" providerId="AD" clId="Web-{C27816AE-D84E-1E55-AE42-BC3C8EEC3904}" dt="2020-08-24T03:00:01.181" v="549" actId="20577"/>
        <pc:sldMkLst>
          <pc:docMk/>
          <pc:sldMk cId="2184828045" sldId="268"/>
        </pc:sldMkLst>
        <pc:spChg chg="mod">
          <ac:chgData name="Erinaldo Sanches Nascimento" userId="S::erinaldo.nascimento@unicesumar.edu.br::1230e189-7b6f-4259-82eb-64d3c79dba70" providerId="AD" clId="Web-{C27816AE-D84E-1E55-AE42-BC3C8EEC3904}" dt="2020-08-24T03:00:01.181" v="549" actId="20577"/>
          <ac:spMkLst>
            <pc:docMk/>
            <pc:sldMk cId="2184828045" sldId="268"/>
            <ac:spMk id="2" creationId="{8145BBD7-BFFF-45D9-A449-E6CF775FDA5E}"/>
          </ac:spMkLst>
        </pc:spChg>
        <pc:spChg chg="mod">
          <ac:chgData name="Erinaldo Sanches Nascimento" userId="S::erinaldo.nascimento@unicesumar.edu.br::1230e189-7b6f-4259-82eb-64d3c79dba70" providerId="AD" clId="Web-{C27816AE-D84E-1E55-AE42-BC3C8EEC3904}" dt="2020-08-23T16:52:19.018" v="299" actId="20577"/>
          <ac:spMkLst>
            <pc:docMk/>
            <pc:sldMk cId="2184828045" sldId="268"/>
            <ac:spMk id="3" creationId="{2191BAB0-57FE-4339-81DE-655A1E520248}"/>
          </ac:spMkLst>
        </pc:spChg>
      </pc:sldChg>
      <pc:sldChg chg="modSp new">
        <pc:chgData name="Erinaldo Sanches Nascimento" userId="S::erinaldo.nascimento@unicesumar.edu.br::1230e189-7b6f-4259-82eb-64d3c79dba70" providerId="AD" clId="Web-{C27816AE-D84E-1E55-AE42-BC3C8EEC3904}" dt="2020-08-24T03:00:42.776" v="560" actId="20577"/>
        <pc:sldMkLst>
          <pc:docMk/>
          <pc:sldMk cId="4178511959" sldId="269"/>
        </pc:sldMkLst>
        <pc:spChg chg="mod">
          <ac:chgData name="Erinaldo Sanches Nascimento" userId="S::erinaldo.nascimento@unicesumar.edu.br::1230e189-7b6f-4259-82eb-64d3c79dba70" providerId="AD" clId="Web-{C27816AE-D84E-1E55-AE42-BC3C8EEC3904}" dt="2020-08-24T03:00:42.776" v="560" actId="20577"/>
          <ac:spMkLst>
            <pc:docMk/>
            <pc:sldMk cId="4178511959" sldId="269"/>
            <ac:spMk id="2" creationId="{2314322F-0E47-4420-919C-CC7CFB74B8AF}"/>
          </ac:spMkLst>
        </pc:spChg>
        <pc:spChg chg="mod">
          <ac:chgData name="Erinaldo Sanches Nascimento" userId="S::erinaldo.nascimento@unicesumar.edu.br::1230e189-7b6f-4259-82eb-64d3c79dba70" providerId="AD" clId="Web-{C27816AE-D84E-1E55-AE42-BC3C8EEC3904}" dt="2020-08-23T16:52:27.112" v="312" actId="20577"/>
          <ac:spMkLst>
            <pc:docMk/>
            <pc:sldMk cId="4178511959" sldId="269"/>
            <ac:spMk id="3" creationId="{C48CD8B7-8089-46B7-964C-FB5EF6C409E8}"/>
          </ac:spMkLst>
        </pc:spChg>
      </pc:sldChg>
      <pc:sldChg chg="modSp new">
        <pc:chgData name="Erinaldo Sanches Nascimento" userId="S::erinaldo.nascimento@unicesumar.edu.br::1230e189-7b6f-4259-82eb-64d3c79dba70" providerId="AD" clId="Web-{C27816AE-D84E-1E55-AE42-BC3C8EEC3904}" dt="2020-08-24T03:01:48.560" v="585" actId="20577"/>
        <pc:sldMkLst>
          <pc:docMk/>
          <pc:sldMk cId="2508293904" sldId="270"/>
        </pc:sldMkLst>
        <pc:spChg chg="mod">
          <ac:chgData name="Erinaldo Sanches Nascimento" userId="S::erinaldo.nascimento@unicesumar.edu.br::1230e189-7b6f-4259-82eb-64d3c79dba70" providerId="AD" clId="Web-{C27816AE-D84E-1E55-AE42-BC3C8EEC3904}" dt="2020-08-24T03:01:48.560" v="585" actId="20577"/>
          <ac:spMkLst>
            <pc:docMk/>
            <pc:sldMk cId="2508293904" sldId="270"/>
            <ac:spMk id="2" creationId="{D1B9AB61-F115-4598-824B-93A00E2729F2}"/>
          </ac:spMkLst>
        </pc:spChg>
        <pc:spChg chg="mod">
          <ac:chgData name="Erinaldo Sanches Nascimento" userId="S::erinaldo.nascimento@unicesumar.edu.br::1230e189-7b6f-4259-82eb-64d3c79dba70" providerId="AD" clId="Web-{C27816AE-D84E-1E55-AE42-BC3C8EEC3904}" dt="2020-08-23T16:52:37.050" v="322" actId="20577"/>
          <ac:spMkLst>
            <pc:docMk/>
            <pc:sldMk cId="2508293904" sldId="270"/>
            <ac:spMk id="3" creationId="{1B9FF348-F9A2-432D-8239-A7B75980124A}"/>
          </ac:spMkLst>
        </pc:spChg>
      </pc:sldChg>
      <pc:sldChg chg="modSp new">
        <pc:chgData name="Erinaldo Sanches Nascimento" userId="S::erinaldo.nascimento@unicesumar.edu.br::1230e189-7b6f-4259-82eb-64d3c79dba70" providerId="AD" clId="Web-{C27816AE-D84E-1E55-AE42-BC3C8EEC3904}" dt="2020-08-23T16:52:47.988" v="335" actId="20577"/>
        <pc:sldMkLst>
          <pc:docMk/>
          <pc:sldMk cId="981231428" sldId="271"/>
        </pc:sldMkLst>
        <pc:spChg chg="mod">
          <ac:chgData name="Erinaldo Sanches Nascimento" userId="S::erinaldo.nascimento@unicesumar.edu.br::1230e189-7b6f-4259-82eb-64d3c79dba70" providerId="AD" clId="Web-{C27816AE-D84E-1E55-AE42-BC3C8EEC3904}" dt="2020-08-23T16:52:47.988" v="335" actId="20577"/>
          <ac:spMkLst>
            <pc:docMk/>
            <pc:sldMk cId="981231428" sldId="271"/>
            <ac:spMk id="3" creationId="{1916171E-66DE-4199-9512-05BD6E66AA53}"/>
          </ac:spMkLst>
        </pc:spChg>
      </pc:sldChg>
      <pc:sldChg chg="modSp new">
        <pc:chgData name="Erinaldo Sanches Nascimento" userId="S::erinaldo.nascimento@unicesumar.edu.br::1230e189-7b6f-4259-82eb-64d3c79dba70" providerId="AD" clId="Web-{C27816AE-D84E-1E55-AE42-BC3C8EEC3904}" dt="2020-08-23T16:52:57.895" v="356" actId="20577"/>
        <pc:sldMkLst>
          <pc:docMk/>
          <pc:sldMk cId="2392145786" sldId="272"/>
        </pc:sldMkLst>
        <pc:spChg chg="mod">
          <ac:chgData name="Erinaldo Sanches Nascimento" userId="S::erinaldo.nascimento@unicesumar.edu.br::1230e189-7b6f-4259-82eb-64d3c79dba70" providerId="AD" clId="Web-{C27816AE-D84E-1E55-AE42-BC3C8EEC3904}" dt="2020-08-23T16:52:57.895" v="356" actId="20577"/>
          <ac:spMkLst>
            <pc:docMk/>
            <pc:sldMk cId="2392145786" sldId="272"/>
            <ac:spMk id="3" creationId="{81CF1B03-87C4-4814-8607-F9AF28DDAFF9}"/>
          </ac:spMkLst>
        </pc:spChg>
      </pc:sldChg>
      <pc:sldChg chg="modSp new">
        <pc:chgData name="Erinaldo Sanches Nascimento" userId="S::erinaldo.nascimento@unicesumar.edu.br::1230e189-7b6f-4259-82eb-64d3c79dba70" providerId="AD" clId="Web-{C27816AE-D84E-1E55-AE42-BC3C8EEC3904}" dt="2020-08-23T16:53:07.473" v="362" actId="20577"/>
        <pc:sldMkLst>
          <pc:docMk/>
          <pc:sldMk cId="3155459665" sldId="273"/>
        </pc:sldMkLst>
        <pc:spChg chg="mod">
          <ac:chgData name="Erinaldo Sanches Nascimento" userId="S::erinaldo.nascimento@unicesumar.edu.br::1230e189-7b6f-4259-82eb-64d3c79dba70" providerId="AD" clId="Web-{C27816AE-D84E-1E55-AE42-BC3C8EEC3904}" dt="2020-08-23T16:53:07.473" v="362" actId="20577"/>
          <ac:spMkLst>
            <pc:docMk/>
            <pc:sldMk cId="3155459665" sldId="273"/>
            <ac:spMk id="3" creationId="{13004572-94E5-4790-A143-21C006FCC28B}"/>
          </ac:spMkLst>
        </pc:spChg>
      </pc:sldChg>
      <pc:sldChg chg="modSp new">
        <pc:chgData name="Erinaldo Sanches Nascimento" userId="S::erinaldo.nascimento@unicesumar.edu.br::1230e189-7b6f-4259-82eb-64d3c79dba70" providerId="AD" clId="Web-{C27816AE-D84E-1E55-AE42-BC3C8EEC3904}" dt="2020-08-23T16:53:13.333" v="368" actId="20577"/>
        <pc:sldMkLst>
          <pc:docMk/>
          <pc:sldMk cId="67003344" sldId="274"/>
        </pc:sldMkLst>
        <pc:spChg chg="mod">
          <ac:chgData name="Erinaldo Sanches Nascimento" userId="S::erinaldo.nascimento@unicesumar.edu.br::1230e189-7b6f-4259-82eb-64d3c79dba70" providerId="AD" clId="Web-{C27816AE-D84E-1E55-AE42-BC3C8EEC3904}" dt="2020-08-23T16:53:13.333" v="368" actId="20577"/>
          <ac:spMkLst>
            <pc:docMk/>
            <pc:sldMk cId="67003344" sldId="274"/>
            <ac:spMk id="3" creationId="{4DE4998A-DD6F-4A02-AD8D-88986A0FC666}"/>
          </ac:spMkLst>
        </pc:spChg>
      </pc:sldChg>
      <pc:sldChg chg="modSp new">
        <pc:chgData name="Erinaldo Sanches Nascimento" userId="S::erinaldo.nascimento@unicesumar.edu.br::1230e189-7b6f-4259-82eb-64d3c79dba70" providerId="AD" clId="Web-{C27816AE-D84E-1E55-AE42-BC3C8EEC3904}" dt="2020-08-23T16:53:21.614" v="374" actId="20577"/>
        <pc:sldMkLst>
          <pc:docMk/>
          <pc:sldMk cId="2069311227" sldId="275"/>
        </pc:sldMkLst>
        <pc:spChg chg="mod">
          <ac:chgData name="Erinaldo Sanches Nascimento" userId="S::erinaldo.nascimento@unicesumar.edu.br::1230e189-7b6f-4259-82eb-64d3c79dba70" providerId="AD" clId="Web-{C27816AE-D84E-1E55-AE42-BC3C8EEC3904}" dt="2020-08-23T16:53:21.614" v="374" actId="20577"/>
          <ac:spMkLst>
            <pc:docMk/>
            <pc:sldMk cId="2069311227" sldId="275"/>
            <ac:spMk id="3" creationId="{BA3B06E1-6F82-42B6-972C-D81661DBC05C}"/>
          </ac:spMkLst>
        </pc:spChg>
      </pc:sldChg>
      <pc:sldChg chg="modSp new">
        <pc:chgData name="Erinaldo Sanches Nascimento" userId="S::erinaldo.nascimento@unicesumar.edu.br::1230e189-7b6f-4259-82eb-64d3c79dba70" providerId="AD" clId="Web-{C27816AE-D84E-1E55-AE42-BC3C8EEC3904}" dt="2020-08-23T16:53:33.099" v="382" actId="20577"/>
        <pc:sldMkLst>
          <pc:docMk/>
          <pc:sldMk cId="1314081392" sldId="276"/>
        </pc:sldMkLst>
        <pc:spChg chg="mod">
          <ac:chgData name="Erinaldo Sanches Nascimento" userId="S::erinaldo.nascimento@unicesumar.edu.br::1230e189-7b6f-4259-82eb-64d3c79dba70" providerId="AD" clId="Web-{C27816AE-D84E-1E55-AE42-BC3C8EEC3904}" dt="2020-08-23T16:53:33.099" v="382" actId="20577"/>
          <ac:spMkLst>
            <pc:docMk/>
            <pc:sldMk cId="1314081392" sldId="276"/>
            <ac:spMk id="3" creationId="{6A210331-D8A1-45DE-BC22-A57722A24935}"/>
          </ac:spMkLst>
        </pc:spChg>
      </pc:sldChg>
      <pc:sldChg chg="modSp new">
        <pc:chgData name="Erinaldo Sanches Nascimento" userId="S::erinaldo.nascimento@unicesumar.edu.br::1230e189-7b6f-4259-82eb-64d3c79dba70" providerId="AD" clId="Web-{C27816AE-D84E-1E55-AE42-BC3C8EEC3904}" dt="2020-08-23T16:53:36.537" v="392" actId="20577"/>
        <pc:sldMkLst>
          <pc:docMk/>
          <pc:sldMk cId="2113182452" sldId="277"/>
        </pc:sldMkLst>
        <pc:spChg chg="mod">
          <ac:chgData name="Erinaldo Sanches Nascimento" userId="S::erinaldo.nascimento@unicesumar.edu.br::1230e189-7b6f-4259-82eb-64d3c79dba70" providerId="AD" clId="Web-{C27816AE-D84E-1E55-AE42-BC3C8EEC3904}" dt="2020-08-23T16:53:36.537" v="392" actId="20577"/>
          <ac:spMkLst>
            <pc:docMk/>
            <pc:sldMk cId="2113182452" sldId="277"/>
            <ac:spMk id="3" creationId="{9DD1FF64-1445-4002-A468-96423AD38CDB}"/>
          </ac:spMkLst>
        </pc:spChg>
      </pc:sldChg>
      <pc:sldChg chg="modSp new">
        <pc:chgData name="Erinaldo Sanches Nascimento" userId="S::erinaldo.nascimento@unicesumar.edu.br::1230e189-7b6f-4259-82eb-64d3c79dba70" providerId="AD" clId="Web-{C27816AE-D84E-1E55-AE42-BC3C8EEC3904}" dt="2020-08-23T16:53:57.803" v="398" actId="20577"/>
        <pc:sldMkLst>
          <pc:docMk/>
          <pc:sldMk cId="1050784218" sldId="278"/>
        </pc:sldMkLst>
        <pc:spChg chg="mod">
          <ac:chgData name="Erinaldo Sanches Nascimento" userId="S::erinaldo.nascimento@unicesumar.edu.br::1230e189-7b6f-4259-82eb-64d3c79dba70" providerId="AD" clId="Web-{C27816AE-D84E-1E55-AE42-BC3C8EEC3904}" dt="2020-08-23T16:53:57.803" v="398" actId="20577"/>
          <ac:spMkLst>
            <pc:docMk/>
            <pc:sldMk cId="1050784218" sldId="278"/>
            <ac:spMk id="3" creationId="{272320A6-1444-4102-BFEA-38BC59367E83}"/>
          </ac:spMkLst>
        </pc:spChg>
      </pc:sldChg>
      <pc:sldChg chg="new del">
        <pc:chgData name="Erinaldo Sanches Nascimento" userId="S::erinaldo.nascimento@unicesumar.edu.br::1230e189-7b6f-4259-82eb-64d3c79dba70" providerId="AD" clId="Web-{C27816AE-D84E-1E55-AE42-BC3C8EEC3904}" dt="2020-08-24T02:59:48.836" v="540"/>
        <pc:sldMkLst>
          <pc:docMk/>
          <pc:sldMk cId="3924288771" sldId="279"/>
        </pc:sldMkLst>
      </pc:sldChg>
    </pc:docChg>
  </pc:docChgLst>
  <pc:docChgLst>
    <pc:chgData name="Erinaldo Sanches Nascimento" userId="S::erinaldo.nascimento@unicesumar.edu.br::1230e189-7b6f-4259-82eb-64d3c79dba70" providerId="AD" clId="Web-{5A935052-6426-97A0-8F55-D02D164A059A}"/>
    <pc:docChg chg="modSld">
      <pc:chgData name="Erinaldo Sanches Nascimento" userId="S::erinaldo.nascimento@unicesumar.edu.br::1230e189-7b6f-4259-82eb-64d3c79dba70" providerId="AD" clId="Web-{5A935052-6426-97A0-8F55-D02D164A059A}" dt="2020-08-25T16:28:12.125" v="17" actId="14100"/>
      <pc:docMkLst>
        <pc:docMk/>
      </pc:docMkLst>
      <pc:sldChg chg="addSp delSp modSp">
        <pc:chgData name="Erinaldo Sanches Nascimento" userId="S::erinaldo.nascimento@unicesumar.edu.br::1230e189-7b6f-4259-82eb-64d3c79dba70" providerId="AD" clId="Web-{5A935052-6426-97A0-8F55-D02D164A059A}" dt="2020-08-25T16:24:04.690" v="5" actId="1076"/>
        <pc:sldMkLst>
          <pc:docMk/>
          <pc:sldMk cId="2457046131" sldId="265"/>
        </pc:sldMkLst>
        <pc:spChg chg="add del mod">
          <ac:chgData name="Erinaldo Sanches Nascimento" userId="S::erinaldo.nascimento@unicesumar.edu.br::1230e189-7b6f-4259-82eb-64d3c79dba70" providerId="AD" clId="Web-{5A935052-6426-97A0-8F55-D02D164A059A}" dt="2020-08-25T16:23:42.097" v="1"/>
          <ac:spMkLst>
            <pc:docMk/>
            <pc:sldMk cId="2457046131" sldId="265"/>
            <ac:spMk id="9" creationId="{89B041F3-5944-43D5-8965-B606C523DD5B}"/>
          </ac:spMkLst>
        </pc:spChg>
        <pc:picChg chg="del">
          <ac:chgData name="Erinaldo Sanches Nascimento" userId="S::erinaldo.nascimento@unicesumar.edu.br::1230e189-7b6f-4259-82eb-64d3c79dba70" providerId="AD" clId="Web-{5A935052-6426-97A0-8F55-D02D164A059A}" dt="2020-08-25T16:23:40.550" v="0"/>
          <ac:picMkLst>
            <pc:docMk/>
            <pc:sldMk cId="2457046131" sldId="265"/>
            <ac:picMk id="7" creationId="{9658C7E4-AF71-406C-A9C1-865A314FF371}"/>
          </ac:picMkLst>
        </pc:picChg>
        <pc:picChg chg="add mod ord">
          <ac:chgData name="Erinaldo Sanches Nascimento" userId="S::erinaldo.nascimento@unicesumar.edu.br::1230e189-7b6f-4259-82eb-64d3c79dba70" providerId="AD" clId="Web-{5A935052-6426-97A0-8F55-D02D164A059A}" dt="2020-08-25T16:24:04.690" v="5" actId="1076"/>
          <ac:picMkLst>
            <pc:docMk/>
            <pc:sldMk cId="2457046131" sldId="265"/>
            <ac:picMk id="10" creationId="{EA22047C-05A2-402E-98CC-768F987A761E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5A935052-6426-97A0-8F55-D02D164A059A}" dt="2020-08-25T16:28:12.125" v="17" actId="14100"/>
        <pc:sldMkLst>
          <pc:docMk/>
          <pc:sldMk cId="4178511959" sldId="269"/>
        </pc:sldMkLst>
        <pc:picChg chg="add del mod">
          <ac:chgData name="Erinaldo Sanches Nascimento" userId="S::erinaldo.nascimento@unicesumar.edu.br::1230e189-7b6f-4259-82eb-64d3c79dba70" providerId="AD" clId="Web-{5A935052-6426-97A0-8F55-D02D164A059A}" dt="2020-08-25T16:27:08.547" v="10"/>
          <ac:picMkLst>
            <pc:docMk/>
            <pc:sldMk cId="4178511959" sldId="269"/>
            <ac:picMk id="4" creationId="{97F8D2FD-5CC6-40FB-BE6A-7F09AC6D63FF}"/>
          </ac:picMkLst>
        </pc:picChg>
        <pc:picChg chg="add del mod">
          <ac:chgData name="Erinaldo Sanches Nascimento" userId="S::erinaldo.nascimento@unicesumar.edu.br::1230e189-7b6f-4259-82eb-64d3c79dba70" providerId="AD" clId="Web-{5A935052-6426-97A0-8F55-D02D164A059A}" dt="2020-08-25T16:28:04" v="14"/>
          <ac:picMkLst>
            <pc:docMk/>
            <pc:sldMk cId="4178511959" sldId="269"/>
            <ac:picMk id="7" creationId="{F40EC1F4-50DA-48C9-87F7-F1C565B204B8}"/>
          </ac:picMkLst>
        </pc:picChg>
        <pc:picChg chg="add mod">
          <ac:chgData name="Erinaldo Sanches Nascimento" userId="S::erinaldo.nascimento@unicesumar.edu.br::1230e189-7b6f-4259-82eb-64d3c79dba70" providerId="AD" clId="Web-{5A935052-6426-97A0-8F55-D02D164A059A}" dt="2020-08-25T16:28:12.125" v="17" actId="14100"/>
          <ac:picMkLst>
            <pc:docMk/>
            <pc:sldMk cId="4178511959" sldId="269"/>
            <ac:picMk id="8" creationId="{C335A5BE-246D-47C0-9E97-443D5FF5E161}"/>
          </ac:picMkLst>
        </pc:picChg>
        <pc:picChg chg="del">
          <ac:chgData name="Erinaldo Sanches Nascimento" userId="S::erinaldo.nascimento@unicesumar.edu.br::1230e189-7b6f-4259-82eb-64d3c79dba70" providerId="AD" clId="Web-{5A935052-6426-97A0-8F55-D02D164A059A}" dt="2020-08-25T16:24:29.409" v="6"/>
          <ac:picMkLst>
            <pc:docMk/>
            <pc:sldMk cId="4178511959" sldId="269"/>
            <ac:picMk id="11" creationId="{33C803DD-825B-4747-BC90-85530E4BAA8C}"/>
          </ac:picMkLst>
        </pc:picChg>
      </pc:sldChg>
    </pc:docChg>
  </pc:docChgLst>
  <pc:docChgLst>
    <pc:chgData name="Erinaldo Sanches Nascimento" userId="S::erinaldo.nascimento@unicesumar.edu.br::1230e189-7b6f-4259-82eb-64d3c79dba70" providerId="AD" clId="Web-{A43AD781-02A5-95D0-E5D8-3CCFE92BC9AC}"/>
    <pc:docChg chg="modSld">
      <pc:chgData name="Erinaldo Sanches Nascimento" userId="S::erinaldo.nascimento@unicesumar.edu.br::1230e189-7b6f-4259-82eb-64d3c79dba70" providerId="AD" clId="Web-{A43AD781-02A5-95D0-E5D8-3CCFE92BC9AC}" dt="2020-08-24T13:25:46.553" v="480" actId="1076"/>
      <pc:docMkLst>
        <pc:docMk/>
      </pc:docMkLst>
      <pc:sldChg chg="addSp delSp modSp">
        <pc:chgData name="Erinaldo Sanches Nascimento" userId="S::erinaldo.nascimento@unicesumar.edu.br::1230e189-7b6f-4259-82eb-64d3c79dba70" providerId="AD" clId="Web-{A43AD781-02A5-95D0-E5D8-3CCFE92BC9AC}" dt="2020-08-24T12:01:40.252" v="209" actId="1076"/>
        <pc:sldMkLst>
          <pc:docMk/>
          <pc:sldMk cId="1689867680" sldId="266"/>
        </pc:sldMkLst>
        <pc:spChg chg="del">
          <ac:chgData name="Erinaldo Sanches Nascimento" userId="S::erinaldo.nascimento@unicesumar.edu.br::1230e189-7b6f-4259-82eb-64d3c79dba70" providerId="AD" clId="Web-{A43AD781-02A5-95D0-E5D8-3CCFE92BC9AC}" dt="2020-08-24T11:53:53.910" v="130"/>
          <ac:spMkLst>
            <pc:docMk/>
            <pc:sldMk cId="1689867680" sldId="266"/>
            <ac:spMk id="4" creationId="{46C8A5A5-8E07-4670-8B2A-C9CD85E8FA36}"/>
          </ac:spMkLst>
        </pc:spChg>
        <pc:spChg chg="add mod">
          <ac:chgData name="Erinaldo Sanches Nascimento" userId="S::erinaldo.nascimento@unicesumar.edu.br::1230e189-7b6f-4259-82eb-64d3c79dba70" providerId="AD" clId="Web-{A43AD781-02A5-95D0-E5D8-3CCFE92BC9AC}" dt="2020-08-24T11:58:56.086" v="160" actId="1076"/>
          <ac:spMkLst>
            <pc:docMk/>
            <pc:sldMk cId="1689867680" sldId="266"/>
            <ac:spMk id="10" creationId="{4463EC09-6920-433F-AA4A-0E3B48BB3F64}"/>
          </ac:spMkLst>
        </pc:spChg>
        <pc:spChg chg="add mod">
          <ac:chgData name="Erinaldo Sanches Nascimento" userId="S::erinaldo.nascimento@unicesumar.edu.br::1230e189-7b6f-4259-82eb-64d3c79dba70" providerId="AD" clId="Web-{A43AD781-02A5-95D0-E5D8-3CCFE92BC9AC}" dt="2020-08-24T12:01:40.252" v="209" actId="1076"/>
          <ac:spMkLst>
            <pc:docMk/>
            <pc:sldMk cId="1689867680" sldId="266"/>
            <ac:spMk id="11" creationId="{23E87AE8-5FAE-4181-B07B-E6CE80A9804C}"/>
          </ac:spMkLst>
        </pc:spChg>
        <pc:picChg chg="add mod ord modCrop">
          <ac:chgData name="Erinaldo Sanches Nascimento" userId="S::erinaldo.nascimento@unicesumar.edu.br::1230e189-7b6f-4259-82eb-64d3c79dba70" providerId="AD" clId="Web-{A43AD781-02A5-95D0-E5D8-3CCFE92BC9AC}" dt="2020-08-24T11:54:23.850" v="135" actId="14100"/>
          <ac:picMkLst>
            <pc:docMk/>
            <pc:sldMk cId="1689867680" sldId="266"/>
            <ac:picMk id="7" creationId="{DE424CB6-DE77-4E8F-BBDA-CF01FBCCB25D}"/>
          </ac:picMkLst>
        </pc:picChg>
        <pc:picChg chg="add del mod modCrop">
          <ac:chgData name="Erinaldo Sanches Nascimento" userId="S::erinaldo.nascimento@unicesumar.edu.br::1230e189-7b6f-4259-82eb-64d3c79dba70" providerId="AD" clId="Web-{A43AD781-02A5-95D0-E5D8-3CCFE92BC9AC}" dt="2020-08-24T11:57:33.221" v="145"/>
          <ac:picMkLst>
            <pc:docMk/>
            <pc:sldMk cId="1689867680" sldId="266"/>
            <ac:picMk id="8" creationId="{29D9284B-4929-4B23-B65E-3FFCBF387795}"/>
          </ac:picMkLst>
        </pc:picChg>
        <pc:picChg chg="add mod modCrop">
          <ac:chgData name="Erinaldo Sanches Nascimento" userId="S::erinaldo.nascimento@unicesumar.edu.br::1230e189-7b6f-4259-82eb-64d3c79dba70" providerId="AD" clId="Web-{A43AD781-02A5-95D0-E5D8-3CCFE92BC9AC}" dt="2020-08-24T11:58:43.929" v="159" actId="1076"/>
          <ac:picMkLst>
            <pc:docMk/>
            <pc:sldMk cId="1689867680" sldId="266"/>
            <ac:picMk id="9" creationId="{24E72A0C-7227-46B9-A3E0-9D6BD4DC6438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A43AD781-02A5-95D0-E5D8-3CCFE92BC9AC}" dt="2020-08-24T12:11:43.072" v="321"/>
        <pc:sldMkLst>
          <pc:docMk/>
          <pc:sldMk cId="3013690448" sldId="267"/>
        </pc:sldMkLst>
        <pc:spChg chg="mod">
          <ac:chgData name="Erinaldo Sanches Nascimento" userId="S::erinaldo.nascimento@unicesumar.edu.br::1230e189-7b6f-4259-82eb-64d3c79dba70" providerId="AD" clId="Web-{A43AD781-02A5-95D0-E5D8-3CCFE92BC9AC}" dt="2020-08-24T12:06:34.849" v="239" actId="1076"/>
          <ac:spMkLst>
            <pc:docMk/>
            <pc:sldMk cId="3013690448" sldId="267"/>
            <ac:spMk id="2" creationId="{1A488CB0-48EC-468A-AFD9-8AFFCBB79E3C}"/>
          </ac:spMkLst>
        </pc:spChg>
        <pc:spChg chg="del">
          <ac:chgData name="Erinaldo Sanches Nascimento" userId="S::erinaldo.nascimento@unicesumar.edu.br::1230e189-7b6f-4259-82eb-64d3c79dba70" providerId="AD" clId="Web-{A43AD781-02A5-95D0-E5D8-3CCFE92BC9AC}" dt="2020-08-24T12:04:07.231" v="210"/>
          <ac:spMkLst>
            <pc:docMk/>
            <pc:sldMk cId="3013690448" sldId="267"/>
            <ac:spMk id="4" creationId="{4C79A493-53AC-4DDB-B790-020D7D4B0930}"/>
          </ac:spMkLst>
        </pc:spChg>
        <pc:spChg chg="add del mod">
          <ac:chgData name="Erinaldo Sanches Nascimento" userId="S::erinaldo.nascimento@unicesumar.edu.br::1230e189-7b6f-4259-82eb-64d3c79dba70" providerId="AD" clId="Web-{A43AD781-02A5-95D0-E5D8-3CCFE92BC9AC}" dt="2020-08-24T12:07:02.039" v="245"/>
          <ac:spMkLst>
            <pc:docMk/>
            <pc:sldMk cId="3013690448" sldId="267"/>
            <ac:spMk id="10" creationId="{BA56D930-D1E3-4A85-BBE8-46F00EB185E7}"/>
          </ac:spMkLst>
        </pc:spChg>
        <pc:spChg chg="add mod">
          <ac:chgData name="Erinaldo Sanches Nascimento" userId="S::erinaldo.nascimento@unicesumar.edu.br::1230e189-7b6f-4259-82eb-64d3c79dba70" providerId="AD" clId="Web-{A43AD781-02A5-95D0-E5D8-3CCFE92BC9AC}" dt="2020-08-24T12:09:33.954" v="267"/>
          <ac:spMkLst>
            <pc:docMk/>
            <pc:sldMk cId="3013690448" sldId="267"/>
            <ac:spMk id="13" creationId="{79C08D0A-C574-497D-B166-C0BDB2C65A0B}"/>
          </ac:spMkLst>
        </pc:spChg>
        <pc:spChg chg="add mod">
          <ac:chgData name="Erinaldo Sanches Nascimento" userId="S::erinaldo.nascimento@unicesumar.edu.br::1230e189-7b6f-4259-82eb-64d3c79dba70" providerId="AD" clId="Web-{A43AD781-02A5-95D0-E5D8-3CCFE92BC9AC}" dt="2020-08-24T12:11:43.072" v="321"/>
          <ac:spMkLst>
            <pc:docMk/>
            <pc:sldMk cId="3013690448" sldId="267"/>
            <ac:spMk id="20" creationId="{5A5734DF-C33F-4510-AB1C-1193681C7AC2}"/>
          </ac:spMkLst>
        </pc:spChg>
        <pc:spChg chg="add mod">
          <ac:chgData name="Erinaldo Sanches Nascimento" userId="S::erinaldo.nascimento@unicesumar.edu.br::1230e189-7b6f-4259-82eb-64d3c79dba70" providerId="AD" clId="Web-{A43AD781-02A5-95D0-E5D8-3CCFE92BC9AC}" dt="2020-08-24T12:11:16.070" v="320" actId="20577"/>
          <ac:spMkLst>
            <pc:docMk/>
            <pc:sldMk cId="3013690448" sldId="267"/>
            <ac:spMk id="21" creationId="{A4499886-EFC3-4585-94D2-CDBC40EC6E12}"/>
          </ac:spMkLst>
        </pc:spChg>
        <pc:picChg chg="add del mod ord modCrop">
          <ac:chgData name="Erinaldo Sanches Nascimento" userId="S::erinaldo.nascimento@unicesumar.edu.br::1230e189-7b6f-4259-82eb-64d3c79dba70" providerId="AD" clId="Web-{A43AD781-02A5-95D0-E5D8-3CCFE92BC9AC}" dt="2020-08-24T12:06:57.163" v="243"/>
          <ac:picMkLst>
            <pc:docMk/>
            <pc:sldMk cId="3013690448" sldId="267"/>
            <ac:picMk id="7" creationId="{5960B837-ED80-4BC4-A67C-5FDB7CB040D6}"/>
          </ac:picMkLst>
        </pc:picChg>
        <pc:picChg chg="add del mod modCrop">
          <ac:chgData name="Erinaldo Sanches Nascimento" userId="S::erinaldo.nascimento@unicesumar.edu.br::1230e189-7b6f-4259-82eb-64d3c79dba70" providerId="AD" clId="Web-{A43AD781-02A5-95D0-E5D8-3CCFE92BC9AC}" dt="2020-08-24T12:07:00.085" v="244"/>
          <ac:picMkLst>
            <pc:docMk/>
            <pc:sldMk cId="3013690448" sldId="267"/>
            <ac:picMk id="8" creationId="{19FE4C16-A7E1-4B2C-A2E2-EC41681899DA}"/>
          </ac:picMkLst>
        </pc:picChg>
        <pc:picChg chg="add del mod ord modCrop">
          <ac:chgData name="Erinaldo Sanches Nascimento" userId="S::erinaldo.nascimento@unicesumar.edu.br::1230e189-7b6f-4259-82eb-64d3c79dba70" providerId="AD" clId="Web-{A43AD781-02A5-95D0-E5D8-3CCFE92BC9AC}" dt="2020-08-24T12:07:27.728" v="250"/>
          <ac:picMkLst>
            <pc:docMk/>
            <pc:sldMk cId="3013690448" sldId="267"/>
            <ac:picMk id="11" creationId="{10C6D6B9-8517-468C-AA82-DBC2D7F9430D}"/>
          </ac:picMkLst>
        </pc:picChg>
        <pc:picChg chg="add mod modCrop">
          <ac:chgData name="Erinaldo Sanches Nascimento" userId="S::erinaldo.nascimento@unicesumar.edu.br::1230e189-7b6f-4259-82eb-64d3c79dba70" providerId="AD" clId="Web-{A43AD781-02A5-95D0-E5D8-3CCFE92BC9AC}" dt="2020-08-24T12:07:47.057" v="253"/>
          <ac:picMkLst>
            <pc:docMk/>
            <pc:sldMk cId="3013690448" sldId="267"/>
            <ac:picMk id="15" creationId="{9CC7BCD2-3517-45AA-98E0-50179642B381}"/>
          </ac:picMkLst>
        </pc:picChg>
        <pc:picChg chg="add mod modCrop">
          <ac:chgData name="Erinaldo Sanches Nascimento" userId="S::erinaldo.nascimento@unicesumar.edu.br::1230e189-7b6f-4259-82eb-64d3c79dba70" providerId="AD" clId="Web-{A43AD781-02A5-95D0-E5D8-3CCFE92BC9AC}" dt="2020-08-24T12:08:08.840" v="257" actId="1076"/>
          <ac:picMkLst>
            <pc:docMk/>
            <pc:sldMk cId="3013690448" sldId="267"/>
            <ac:picMk id="17" creationId="{A3A730EA-361B-4AC5-889F-4A7BD493C7B0}"/>
          </ac:picMkLst>
        </pc:picChg>
        <pc:picChg chg="add mod modCrop">
          <ac:chgData name="Erinaldo Sanches Nascimento" userId="S::erinaldo.nascimento@unicesumar.edu.br::1230e189-7b6f-4259-82eb-64d3c79dba70" providerId="AD" clId="Web-{A43AD781-02A5-95D0-E5D8-3CCFE92BC9AC}" dt="2020-08-24T12:09:04.281" v="262" actId="1076"/>
          <ac:picMkLst>
            <pc:docMk/>
            <pc:sldMk cId="3013690448" sldId="267"/>
            <ac:picMk id="19" creationId="{2FF3C185-1805-445F-B913-E504FBC9C3ED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A43AD781-02A5-95D0-E5D8-3CCFE92BC9AC}" dt="2020-08-24T12:19:34.758" v="339" actId="1076"/>
        <pc:sldMkLst>
          <pc:docMk/>
          <pc:sldMk cId="2184828045" sldId="268"/>
        </pc:sldMkLst>
        <pc:spChg chg="del">
          <ac:chgData name="Erinaldo Sanches Nascimento" userId="S::erinaldo.nascimento@unicesumar.edu.br::1230e189-7b6f-4259-82eb-64d3c79dba70" providerId="AD" clId="Web-{A43AD781-02A5-95D0-E5D8-3CCFE92BC9AC}" dt="2020-08-24T12:16:46.169" v="324"/>
          <ac:spMkLst>
            <pc:docMk/>
            <pc:sldMk cId="2184828045" sldId="268"/>
            <ac:spMk id="4" creationId="{415FE5FA-2FEA-4A31-A22B-19C658BCBD18}"/>
          </ac:spMkLst>
        </pc:spChg>
        <pc:picChg chg="add del">
          <ac:chgData name="Erinaldo Sanches Nascimento" userId="S::erinaldo.nascimento@unicesumar.edu.br::1230e189-7b6f-4259-82eb-64d3c79dba70" providerId="AD" clId="Web-{A43AD781-02A5-95D0-E5D8-3CCFE92BC9AC}" dt="2020-08-24T12:16:40.294" v="323"/>
          <ac:picMkLst>
            <pc:docMk/>
            <pc:sldMk cId="2184828045" sldId="268"/>
            <ac:picMk id="8" creationId="{B068134A-01B2-4CC7-B17E-ABAF10D37E91}"/>
          </ac:picMkLst>
        </pc:picChg>
        <pc:picChg chg="add mod ord modCrop">
          <ac:chgData name="Erinaldo Sanches Nascimento" userId="S::erinaldo.nascimento@unicesumar.edu.br::1230e189-7b6f-4259-82eb-64d3c79dba70" providerId="AD" clId="Web-{A43AD781-02A5-95D0-E5D8-3CCFE92BC9AC}" dt="2020-08-24T12:19:34.758" v="339" actId="1076"/>
          <ac:picMkLst>
            <pc:docMk/>
            <pc:sldMk cId="2184828045" sldId="268"/>
            <ac:picMk id="9" creationId="{2428681B-A8F1-4D65-BFAA-384104E656F1}"/>
          </ac:picMkLst>
        </pc:picChg>
        <pc:picChg chg="add mod modCrop">
          <ac:chgData name="Erinaldo Sanches Nascimento" userId="S::erinaldo.nascimento@unicesumar.edu.br::1230e189-7b6f-4259-82eb-64d3c79dba70" providerId="AD" clId="Web-{A43AD781-02A5-95D0-E5D8-3CCFE92BC9AC}" dt="2020-08-24T12:19:26.133" v="338" actId="14100"/>
          <ac:picMkLst>
            <pc:docMk/>
            <pc:sldMk cId="2184828045" sldId="268"/>
            <ac:picMk id="10" creationId="{B89BCCFF-9046-45C0-A544-20587FABEF3F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A43AD781-02A5-95D0-E5D8-3CCFE92BC9AC}" dt="2020-08-24T12:27:24.991" v="356" actId="14100"/>
        <pc:sldMkLst>
          <pc:docMk/>
          <pc:sldMk cId="4178511959" sldId="269"/>
        </pc:sldMkLst>
        <pc:spChg chg="del">
          <ac:chgData name="Erinaldo Sanches Nascimento" userId="S::erinaldo.nascimento@unicesumar.edu.br::1230e189-7b6f-4259-82eb-64d3c79dba70" providerId="AD" clId="Web-{A43AD781-02A5-95D0-E5D8-3CCFE92BC9AC}" dt="2020-08-24T12:23:58.353" v="340"/>
          <ac:spMkLst>
            <pc:docMk/>
            <pc:sldMk cId="4178511959" sldId="269"/>
            <ac:spMk id="4" creationId="{3C6856FB-E8F3-4DEF-BE42-2E6358DD6BCD}"/>
          </ac:spMkLst>
        </pc:spChg>
        <pc:spChg chg="add del mod">
          <ac:chgData name="Erinaldo Sanches Nascimento" userId="S::erinaldo.nascimento@unicesumar.edu.br::1230e189-7b6f-4259-82eb-64d3c79dba70" providerId="AD" clId="Web-{A43AD781-02A5-95D0-E5D8-3CCFE92BC9AC}" dt="2020-08-24T12:25:02.435" v="347"/>
          <ac:spMkLst>
            <pc:docMk/>
            <pc:sldMk cId="4178511959" sldId="269"/>
            <ac:spMk id="9" creationId="{DEDBBEF6-3A37-44A7-BF15-FABB6F8EC5CB}"/>
          </ac:spMkLst>
        </pc:spChg>
        <pc:picChg chg="add del mod ord">
          <ac:chgData name="Erinaldo Sanches Nascimento" userId="S::erinaldo.nascimento@unicesumar.edu.br::1230e189-7b6f-4259-82eb-64d3c79dba70" providerId="AD" clId="Web-{A43AD781-02A5-95D0-E5D8-3CCFE92BC9AC}" dt="2020-08-24T12:24:59.498" v="346"/>
          <ac:picMkLst>
            <pc:docMk/>
            <pc:sldMk cId="4178511959" sldId="269"/>
            <ac:picMk id="7" creationId="{36D21A9B-3444-46C6-B694-B5DCFAC944ED}"/>
          </ac:picMkLst>
        </pc:picChg>
        <pc:picChg chg="add mod ord modCrop">
          <ac:chgData name="Erinaldo Sanches Nascimento" userId="S::erinaldo.nascimento@unicesumar.edu.br::1230e189-7b6f-4259-82eb-64d3c79dba70" providerId="AD" clId="Web-{A43AD781-02A5-95D0-E5D8-3CCFE92BC9AC}" dt="2020-08-24T12:25:20.421" v="351"/>
          <ac:picMkLst>
            <pc:docMk/>
            <pc:sldMk cId="4178511959" sldId="269"/>
            <ac:picMk id="10" creationId="{5AA1869A-0C11-429C-AB92-B77073D85819}"/>
          </ac:picMkLst>
        </pc:picChg>
        <pc:picChg chg="add mod">
          <ac:chgData name="Erinaldo Sanches Nascimento" userId="S::erinaldo.nascimento@unicesumar.edu.br::1230e189-7b6f-4259-82eb-64d3c79dba70" providerId="AD" clId="Web-{A43AD781-02A5-95D0-E5D8-3CCFE92BC9AC}" dt="2020-08-24T12:27:24.991" v="356" actId="14100"/>
          <ac:picMkLst>
            <pc:docMk/>
            <pc:sldMk cId="4178511959" sldId="269"/>
            <ac:picMk id="11" creationId="{33C803DD-825B-4747-BC90-85530E4BAA8C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A43AD781-02A5-95D0-E5D8-3CCFE92BC9AC}" dt="2020-08-24T12:33:05.888" v="363" actId="1076"/>
        <pc:sldMkLst>
          <pc:docMk/>
          <pc:sldMk cId="2508293904" sldId="270"/>
        </pc:sldMkLst>
        <pc:spChg chg="del">
          <ac:chgData name="Erinaldo Sanches Nascimento" userId="S::erinaldo.nascimento@unicesumar.edu.br::1230e189-7b6f-4259-82eb-64d3c79dba70" providerId="AD" clId="Web-{A43AD781-02A5-95D0-E5D8-3CCFE92BC9AC}" dt="2020-08-24T12:30:10.580" v="357"/>
          <ac:spMkLst>
            <pc:docMk/>
            <pc:sldMk cId="2508293904" sldId="270"/>
            <ac:spMk id="4" creationId="{CC0DCD21-EDBA-4A9B-B92D-951E03997E32}"/>
          </ac:spMkLst>
        </pc:spChg>
        <pc:picChg chg="add mod ord">
          <ac:chgData name="Erinaldo Sanches Nascimento" userId="S::erinaldo.nascimento@unicesumar.edu.br::1230e189-7b6f-4259-82eb-64d3c79dba70" providerId="AD" clId="Web-{A43AD781-02A5-95D0-E5D8-3CCFE92BC9AC}" dt="2020-08-24T12:30:17.549" v="359" actId="1076"/>
          <ac:picMkLst>
            <pc:docMk/>
            <pc:sldMk cId="2508293904" sldId="270"/>
            <ac:picMk id="7" creationId="{C8905972-C27D-421A-8166-61D89CA7C32A}"/>
          </ac:picMkLst>
        </pc:picChg>
        <pc:picChg chg="add mod">
          <ac:chgData name="Erinaldo Sanches Nascimento" userId="S::erinaldo.nascimento@unicesumar.edu.br::1230e189-7b6f-4259-82eb-64d3c79dba70" providerId="AD" clId="Web-{A43AD781-02A5-95D0-E5D8-3CCFE92BC9AC}" dt="2020-08-24T12:33:05.888" v="363" actId="1076"/>
          <ac:picMkLst>
            <pc:docMk/>
            <pc:sldMk cId="2508293904" sldId="270"/>
            <ac:picMk id="8" creationId="{71D86796-A39B-4E20-A35F-D43BF4AF2135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A43AD781-02A5-95D0-E5D8-3CCFE92BC9AC}" dt="2020-08-24T12:38:01.750" v="381"/>
        <pc:sldMkLst>
          <pc:docMk/>
          <pc:sldMk cId="981231428" sldId="271"/>
        </pc:sldMkLst>
        <pc:spChg chg="mod">
          <ac:chgData name="Erinaldo Sanches Nascimento" userId="S::erinaldo.nascimento@unicesumar.edu.br::1230e189-7b6f-4259-82eb-64d3c79dba70" providerId="AD" clId="Web-{A43AD781-02A5-95D0-E5D8-3CCFE92BC9AC}" dt="2020-08-24T11:38:45.352" v="13" actId="20577"/>
          <ac:spMkLst>
            <pc:docMk/>
            <pc:sldMk cId="981231428" sldId="271"/>
            <ac:spMk id="2" creationId="{8E8C14D0-69BE-4701-B740-066DCDB3185B}"/>
          </ac:spMkLst>
        </pc:spChg>
        <pc:spChg chg="del">
          <ac:chgData name="Erinaldo Sanches Nascimento" userId="S::erinaldo.nascimento@unicesumar.edu.br::1230e189-7b6f-4259-82eb-64d3c79dba70" providerId="AD" clId="Web-{A43AD781-02A5-95D0-E5D8-3CCFE92BC9AC}" dt="2020-08-24T12:34:35.893" v="364"/>
          <ac:spMkLst>
            <pc:docMk/>
            <pc:sldMk cId="981231428" sldId="271"/>
            <ac:spMk id="4" creationId="{32D871E0-8125-490E-8D80-8DCA23EF9340}"/>
          </ac:spMkLst>
        </pc:spChg>
        <pc:spChg chg="add mod">
          <ac:chgData name="Erinaldo Sanches Nascimento" userId="S::erinaldo.nascimento@unicesumar.edu.br::1230e189-7b6f-4259-82eb-64d3c79dba70" providerId="AD" clId="Web-{A43AD781-02A5-95D0-E5D8-3CCFE92BC9AC}" dt="2020-08-24T12:36:23.291" v="380" actId="1076"/>
          <ac:spMkLst>
            <pc:docMk/>
            <pc:sldMk cId="981231428" sldId="271"/>
            <ac:spMk id="8" creationId="{0693F465-3F7A-419C-8ABF-62AEDB60E19C}"/>
          </ac:spMkLst>
        </pc:spChg>
        <pc:picChg chg="add mod ord modCrop">
          <ac:chgData name="Erinaldo Sanches Nascimento" userId="S::erinaldo.nascimento@unicesumar.edu.br::1230e189-7b6f-4259-82eb-64d3c79dba70" providerId="AD" clId="Web-{A43AD781-02A5-95D0-E5D8-3CCFE92BC9AC}" dt="2020-08-24T12:35:16.084" v="370" actId="14100"/>
          <ac:picMkLst>
            <pc:docMk/>
            <pc:sldMk cId="981231428" sldId="271"/>
            <ac:picMk id="7" creationId="{D177F1A9-D0C1-4E32-8C75-5991D9DE12D6}"/>
          </ac:picMkLst>
        </pc:picChg>
        <pc:picChg chg="add">
          <ac:chgData name="Erinaldo Sanches Nascimento" userId="S::erinaldo.nascimento@unicesumar.edu.br::1230e189-7b6f-4259-82eb-64d3c79dba70" providerId="AD" clId="Web-{A43AD781-02A5-95D0-E5D8-3CCFE92BC9AC}" dt="2020-08-24T12:38:01.750" v="381"/>
          <ac:picMkLst>
            <pc:docMk/>
            <pc:sldMk cId="981231428" sldId="271"/>
            <ac:picMk id="10" creationId="{84B3A126-F6DE-45A8-ABD2-DF4458A76CC1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A43AD781-02A5-95D0-E5D8-3CCFE92BC9AC}" dt="2020-08-24T12:39:10.692" v="391" actId="14100"/>
        <pc:sldMkLst>
          <pc:docMk/>
          <pc:sldMk cId="2392145786" sldId="272"/>
        </pc:sldMkLst>
        <pc:spChg chg="mod">
          <ac:chgData name="Erinaldo Sanches Nascimento" userId="S::erinaldo.nascimento@unicesumar.edu.br::1230e189-7b6f-4259-82eb-64d3c79dba70" providerId="AD" clId="Web-{A43AD781-02A5-95D0-E5D8-3CCFE92BC9AC}" dt="2020-08-24T11:40:41.001" v="21" actId="20577"/>
          <ac:spMkLst>
            <pc:docMk/>
            <pc:sldMk cId="2392145786" sldId="272"/>
            <ac:spMk id="2" creationId="{9685E303-20F7-4CFD-90A5-EFA28FC136C6}"/>
          </ac:spMkLst>
        </pc:spChg>
        <pc:spChg chg="del">
          <ac:chgData name="Erinaldo Sanches Nascimento" userId="S::erinaldo.nascimento@unicesumar.edu.br::1230e189-7b6f-4259-82eb-64d3c79dba70" providerId="AD" clId="Web-{A43AD781-02A5-95D0-E5D8-3CCFE92BC9AC}" dt="2020-08-24T12:38:38.815" v="382"/>
          <ac:spMkLst>
            <pc:docMk/>
            <pc:sldMk cId="2392145786" sldId="272"/>
            <ac:spMk id="4" creationId="{9A78DE9B-0CA3-4DC4-9475-80C4B62A39DB}"/>
          </ac:spMkLst>
        </pc:spChg>
        <pc:picChg chg="add mod ord">
          <ac:chgData name="Erinaldo Sanches Nascimento" userId="S::erinaldo.nascimento@unicesumar.edu.br::1230e189-7b6f-4259-82eb-64d3c79dba70" providerId="AD" clId="Web-{A43AD781-02A5-95D0-E5D8-3CCFE92BC9AC}" dt="2020-08-24T12:38:47.316" v="388" actId="14100"/>
          <ac:picMkLst>
            <pc:docMk/>
            <pc:sldMk cId="2392145786" sldId="272"/>
            <ac:picMk id="7" creationId="{A9966C53-3AEB-48BD-AD91-02C328EE1D63}"/>
          </ac:picMkLst>
        </pc:picChg>
        <pc:picChg chg="add mod">
          <ac:chgData name="Erinaldo Sanches Nascimento" userId="S::erinaldo.nascimento@unicesumar.edu.br::1230e189-7b6f-4259-82eb-64d3c79dba70" providerId="AD" clId="Web-{A43AD781-02A5-95D0-E5D8-3CCFE92BC9AC}" dt="2020-08-24T12:39:10.692" v="391" actId="14100"/>
          <ac:picMkLst>
            <pc:docMk/>
            <pc:sldMk cId="2392145786" sldId="272"/>
            <ac:picMk id="8" creationId="{D8F480E3-3D99-4DA3-80E9-120DD1D11598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A43AD781-02A5-95D0-E5D8-3CCFE92BC9AC}" dt="2020-08-24T12:47:54.257" v="413" actId="14100"/>
        <pc:sldMkLst>
          <pc:docMk/>
          <pc:sldMk cId="3155459665" sldId="273"/>
        </pc:sldMkLst>
        <pc:spChg chg="mod">
          <ac:chgData name="Erinaldo Sanches Nascimento" userId="S::erinaldo.nascimento@unicesumar.edu.br::1230e189-7b6f-4259-82eb-64d3c79dba70" providerId="AD" clId="Web-{A43AD781-02A5-95D0-E5D8-3CCFE92BC9AC}" dt="2020-08-24T11:41:33.926" v="44" actId="20577"/>
          <ac:spMkLst>
            <pc:docMk/>
            <pc:sldMk cId="3155459665" sldId="273"/>
            <ac:spMk id="2" creationId="{5598DA2C-6F6F-4097-8719-2B1CB8F23F40}"/>
          </ac:spMkLst>
        </pc:spChg>
        <pc:spChg chg="del">
          <ac:chgData name="Erinaldo Sanches Nascimento" userId="S::erinaldo.nascimento@unicesumar.edu.br::1230e189-7b6f-4259-82eb-64d3c79dba70" providerId="AD" clId="Web-{A43AD781-02A5-95D0-E5D8-3CCFE92BC9AC}" dt="2020-08-24T12:40:36.713" v="392"/>
          <ac:spMkLst>
            <pc:docMk/>
            <pc:sldMk cId="3155459665" sldId="273"/>
            <ac:spMk id="4" creationId="{241921D7-757C-4CEE-9903-9CDD955CC855}"/>
          </ac:spMkLst>
        </pc:spChg>
        <pc:picChg chg="add mod ord modCrop">
          <ac:chgData name="Erinaldo Sanches Nascimento" userId="S::erinaldo.nascimento@unicesumar.edu.br::1230e189-7b6f-4259-82eb-64d3c79dba70" providerId="AD" clId="Web-{A43AD781-02A5-95D0-E5D8-3CCFE92BC9AC}" dt="2020-08-24T12:41:08.497" v="400" actId="14100"/>
          <ac:picMkLst>
            <pc:docMk/>
            <pc:sldMk cId="3155459665" sldId="273"/>
            <ac:picMk id="7" creationId="{EE1C9DEE-C1B5-4A37-B79A-4391330B4403}"/>
          </ac:picMkLst>
        </pc:picChg>
        <pc:picChg chg="add del mod modCrop">
          <ac:chgData name="Erinaldo Sanches Nascimento" userId="S::erinaldo.nascimento@unicesumar.edu.br::1230e189-7b6f-4259-82eb-64d3c79dba70" providerId="AD" clId="Web-{A43AD781-02A5-95D0-E5D8-3CCFE92BC9AC}" dt="2020-08-24T12:45:41.717" v="407"/>
          <ac:picMkLst>
            <pc:docMk/>
            <pc:sldMk cId="3155459665" sldId="273"/>
            <ac:picMk id="8" creationId="{2E1E9EE8-B115-49AE-9DB2-B911BD47D1B2}"/>
          </ac:picMkLst>
        </pc:picChg>
        <pc:picChg chg="add mod">
          <ac:chgData name="Erinaldo Sanches Nascimento" userId="S::erinaldo.nascimento@unicesumar.edu.br::1230e189-7b6f-4259-82eb-64d3c79dba70" providerId="AD" clId="Web-{A43AD781-02A5-95D0-E5D8-3CCFE92BC9AC}" dt="2020-08-24T12:47:54.257" v="413" actId="14100"/>
          <ac:picMkLst>
            <pc:docMk/>
            <pc:sldMk cId="3155459665" sldId="273"/>
            <ac:picMk id="9" creationId="{F6C75AB5-D61B-427B-943B-FFCFA65B5591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A43AD781-02A5-95D0-E5D8-3CCFE92BC9AC}" dt="2020-08-24T12:52:53.854" v="430" actId="14100"/>
        <pc:sldMkLst>
          <pc:docMk/>
          <pc:sldMk cId="67003344" sldId="274"/>
        </pc:sldMkLst>
        <pc:spChg chg="mod">
          <ac:chgData name="Erinaldo Sanches Nascimento" userId="S::erinaldo.nascimento@unicesumar.edu.br::1230e189-7b6f-4259-82eb-64d3c79dba70" providerId="AD" clId="Web-{A43AD781-02A5-95D0-E5D8-3CCFE92BC9AC}" dt="2020-08-24T11:42:11.194" v="76" actId="20577"/>
          <ac:spMkLst>
            <pc:docMk/>
            <pc:sldMk cId="67003344" sldId="274"/>
            <ac:spMk id="2" creationId="{E6ABEA2A-1F9C-44E3-98D5-EC77BBB33C87}"/>
          </ac:spMkLst>
        </pc:spChg>
        <pc:spChg chg="del">
          <ac:chgData name="Erinaldo Sanches Nascimento" userId="S::erinaldo.nascimento@unicesumar.edu.br::1230e189-7b6f-4259-82eb-64d3c79dba70" providerId="AD" clId="Web-{A43AD781-02A5-95D0-E5D8-3CCFE92BC9AC}" dt="2020-08-24T12:49:16.106" v="414"/>
          <ac:spMkLst>
            <pc:docMk/>
            <pc:sldMk cId="67003344" sldId="274"/>
            <ac:spMk id="4" creationId="{8146D558-282E-4F25-8411-B7A009A23318}"/>
          </ac:spMkLst>
        </pc:spChg>
        <pc:picChg chg="add mod ord">
          <ac:chgData name="Erinaldo Sanches Nascimento" userId="S::erinaldo.nascimento@unicesumar.edu.br::1230e189-7b6f-4259-82eb-64d3c79dba70" providerId="AD" clId="Web-{A43AD781-02A5-95D0-E5D8-3CCFE92BC9AC}" dt="2020-08-24T12:49:23.262" v="415" actId="1076"/>
          <ac:picMkLst>
            <pc:docMk/>
            <pc:sldMk cId="67003344" sldId="274"/>
            <ac:picMk id="7" creationId="{93B037AC-567F-4D78-980D-A295A4B6F3D3}"/>
          </ac:picMkLst>
        </pc:picChg>
        <pc:picChg chg="add del mod modCrop">
          <ac:chgData name="Erinaldo Sanches Nascimento" userId="S::erinaldo.nascimento@unicesumar.edu.br::1230e189-7b6f-4259-82eb-64d3c79dba70" providerId="AD" clId="Web-{A43AD781-02A5-95D0-E5D8-3CCFE92BC9AC}" dt="2020-08-24T12:51:12.754" v="422"/>
          <ac:picMkLst>
            <pc:docMk/>
            <pc:sldMk cId="67003344" sldId="274"/>
            <ac:picMk id="8" creationId="{A330C56E-8EED-47F6-AB33-58879EE78277}"/>
          </ac:picMkLst>
        </pc:picChg>
        <pc:picChg chg="add mod modCrop">
          <ac:chgData name="Erinaldo Sanches Nascimento" userId="S::erinaldo.nascimento@unicesumar.edu.br::1230e189-7b6f-4259-82eb-64d3c79dba70" providerId="AD" clId="Web-{A43AD781-02A5-95D0-E5D8-3CCFE92BC9AC}" dt="2020-08-24T12:52:53.854" v="430" actId="14100"/>
          <ac:picMkLst>
            <pc:docMk/>
            <pc:sldMk cId="67003344" sldId="274"/>
            <ac:picMk id="9" creationId="{1019B5AA-79C7-412A-8305-29E06A124409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A43AD781-02A5-95D0-E5D8-3CCFE92BC9AC}" dt="2020-08-24T13:14:25.632" v="443" actId="14100"/>
        <pc:sldMkLst>
          <pc:docMk/>
          <pc:sldMk cId="2069311227" sldId="275"/>
        </pc:sldMkLst>
        <pc:spChg chg="mod">
          <ac:chgData name="Erinaldo Sanches Nascimento" userId="S::erinaldo.nascimento@unicesumar.edu.br::1230e189-7b6f-4259-82eb-64d3c79dba70" providerId="AD" clId="Web-{A43AD781-02A5-95D0-E5D8-3CCFE92BC9AC}" dt="2020-08-24T11:43:04.385" v="86" actId="20577"/>
          <ac:spMkLst>
            <pc:docMk/>
            <pc:sldMk cId="2069311227" sldId="275"/>
            <ac:spMk id="2" creationId="{F1A26AE6-262F-4098-A021-47F73B61DAA3}"/>
          </ac:spMkLst>
        </pc:spChg>
        <pc:spChg chg="del">
          <ac:chgData name="Erinaldo Sanches Nascimento" userId="S::erinaldo.nascimento@unicesumar.edu.br::1230e189-7b6f-4259-82eb-64d3c79dba70" providerId="AD" clId="Web-{A43AD781-02A5-95D0-E5D8-3CCFE92BC9AC}" dt="2020-08-24T13:12:50.128" v="431"/>
          <ac:spMkLst>
            <pc:docMk/>
            <pc:sldMk cId="2069311227" sldId="275"/>
            <ac:spMk id="4" creationId="{E483754E-430B-4474-9636-E8262DFC9736}"/>
          </ac:spMkLst>
        </pc:spChg>
        <pc:picChg chg="add mod ord modCrop">
          <ac:chgData name="Erinaldo Sanches Nascimento" userId="S::erinaldo.nascimento@unicesumar.edu.br::1230e189-7b6f-4259-82eb-64d3c79dba70" providerId="AD" clId="Web-{A43AD781-02A5-95D0-E5D8-3CCFE92BC9AC}" dt="2020-08-24T13:13:29.629" v="439" actId="14100"/>
          <ac:picMkLst>
            <pc:docMk/>
            <pc:sldMk cId="2069311227" sldId="275"/>
            <ac:picMk id="7" creationId="{DBCBB376-9907-4E2C-9560-644882BC30F4}"/>
          </ac:picMkLst>
        </pc:picChg>
        <pc:picChg chg="add mod">
          <ac:chgData name="Erinaldo Sanches Nascimento" userId="S::erinaldo.nascimento@unicesumar.edu.br::1230e189-7b6f-4259-82eb-64d3c79dba70" providerId="AD" clId="Web-{A43AD781-02A5-95D0-E5D8-3CCFE92BC9AC}" dt="2020-08-24T13:14:25.632" v="443" actId="14100"/>
          <ac:picMkLst>
            <pc:docMk/>
            <pc:sldMk cId="2069311227" sldId="275"/>
            <ac:picMk id="8" creationId="{A5C9C662-5498-457B-9AF5-B1E5F6A077BA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A43AD781-02A5-95D0-E5D8-3CCFE92BC9AC}" dt="2020-08-24T13:18:22.127" v="455" actId="14100"/>
        <pc:sldMkLst>
          <pc:docMk/>
          <pc:sldMk cId="1314081392" sldId="276"/>
        </pc:sldMkLst>
        <pc:spChg chg="mod">
          <ac:chgData name="Erinaldo Sanches Nascimento" userId="S::erinaldo.nascimento@unicesumar.edu.br::1230e189-7b6f-4259-82eb-64d3c79dba70" providerId="AD" clId="Web-{A43AD781-02A5-95D0-E5D8-3CCFE92BC9AC}" dt="2020-08-24T11:43:55.247" v="102" actId="20577"/>
          <ac:spMkLst>
            <pc:docMk/>
            <pc:sldMk cId="1314081392" sldId="276"/>
            <ac:spMk id="2" creationId="{F0AB8889-C574-45AE-A54D-5C38B785B085}"/>
          </ac:spMkLst>
        </pc:spChg>
        <pc:spChg chg="del">
          <ac:chgData name="Erinaldo Sanches Nascimento" userId="S::erinaldo.nascimento@unicesumar.edu.br::1230e189-7b6f-4259-82eb-64d3c79dba70" providerId="AD" clId="Web-{A43AD781-02A5-95D0-E5D8-3CCFE92BC9AC}" dt="2020-08-24T13:16:14.465" v="444"/>
          <ac:spMkLst>
            <pc:docMk/>
            <pc:sldMk cId="1314081392" sldId="276"/>
            <ac:spMk id="4" creationId="{E7563882-EC9A-48D3-B5D7-1192826F47CA}"/>
          </ac:spMkLst>
        </pc:spChg>
        <pc:picChg chg="add mod ord modCrop">
          <ac:chgData name="Erinaldo Sanches Nascimento" userId="S::erinaldo.nascimento@unicesumar.edu.br::1230e189-7b6f-4259-82eb-64d3c79dba70" providerId="AD" clId="Web-{A43AD781-02A5-95D0-E5D8-3CCFE92BC9AC}" dt="2020-08-24T13:16:46.967" v="448" actId="14100"/>
          <ac:picMkLst>
            <pc:docMk/>
            <pc:sldMk cId="1314081392" sldId="276"/>
            <ac:picMk id="7" creationId="{09F375A2-0C76-4911-A74A-F23B89B3C63C}"/>
          </ac:picMkLst>
        </pc:picChg>
        <pc:picChg chg="add mod modCrop">
          <ac:chgData name="Erinaldo Sanches Nascimento" userId="S::erinaldo.nascimento@unicesumar.edu.br::1230e189-7b6f-4259-82eb-64d3c79dba70" providerId="AD" clId="Web-{A43AD781-02A5-95D0-E5D8-3CCFE92BC9AC}" dt="2020-08-24T13:18:22.127" v="455" actId="14100"/>
          <ac:picMkLst>
            <pc:docMk/>
            <pc:sldMk cId="1314081392" sldId="276"/>
            <ac:picMk id="8" creationId="{6507D9D5-9E36-45E4-89E9-2FABB9212693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A43AD781-02A5-95D0-E5D8-3CCFE92BC9AC}" dt="2020-08-24T13:23:28.063" v="470" actId="14100"/>
        <pc:sldMkLst>
          <pc:docMk/>
          <pc:sldMk cId="2113182452" sldId="277"/>
        </pc:sldMkLst>
        <pc:spChg chg="mod">
          <ac:chgData name="Erinaldo Sanches Nascimento" userId="S::erinaldo.nascimento@unicesumar.edu.br::1230e189-7b6f-4259-82eb-64d3c79dba70" providerId="AD" clId="Web-{A43AD781-02A5-95D0-E5D8-3CCFE92BC9AC}" dt="2020-08-24T11:44:18.186" v="110" actId="20577"/>
          <ac:spMkLst>
            <pc:docMk/>
            <pc:sldMk cId="2113182452" sldId="277"/>
            <ac:spMk id="2" creationId="{4CE826A9-0F21-44E4-BE48-4D952C132305}"/>
          </ac:spMkLst>
        </pc:spChg>
        <pc:spChg chg="del">
          <ac:chgData name="Erinaldo Sanches Nascimento" userId="S::erinaldo.nascimento@unicesumar.edu.br::1230e189-7b6f-4259-82eb-64d3c79dba70" providerId="AD" clId="Web-{A43AD781-02A5-95D0-E5D8-3CCFE92BC9AC}" dt="2020-08-24T13:20:24.961" v="456"/>
          <ac:spMkLst>
            <pc:docMk/>
            <pc:sldMk cId="2113182452" sldId="277"/>
            <ac:spMk id="4" creationId="{E602DA79-BAEA-47B5-BDB2-DDF52091B2FA}"/>
          </ac:spMkLst>
        </pc:spChg>
        <pc:picChg chg="add mod ord modCrop">
          <ac:chgData name="Erinaldo Sanches Nascimento" userId="S::erinaldo.nascimento@unicesumar.edu.br::1230e189-7b6f-4259-82eb-64d3c79dba70" providerId="AD" clId="Web-{A43AD781-02A5-95D0-E5D8-3CCFE92BC9AC}" dt="2020-08-24T13:20:49.243" v="460" actId="14100"/>
          <ac:picMkLst>
            <pc:docMk/>
            <pc:sldMk cId="2113182452" sldId="277"/>
            <ac:picMk id="7" creationId="{D81E80AC-9A1E-43BD-8318-829AA06DAB88}"/>
          </ac:picMkLst>
        </pc:picChg>
        <pc:picChg chg="add mod modCrop">
          <ac:chgData name="Erinaldo Sanches Nascimento" userId="S::erinaldo.nascimento@unicesumar.edu.br::1230e189-7b6f-4259-82eb-64d3c79dba70" providerId="AD" clId="Web-{A43AD781-02A5-95D0-E5D8-3CCFE92BC9AC}" dt="2020-08-24T13:23:28.063" v="470" actId="14100"/>
          <ac:picMkLst>
            <pc:docMk/>
            <pc:sldMk cId="2113182452" sldId="277"/>
            <ac:picMk id="8" creationId="{EAA2128C-180F-4257-B7C0-82652A7D6F14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A43AD781-02A5-95D0-E5D8-3CCFE92BC9AC}" dt="2020-08-24T13:25:46.553" v="480" actId="1076"/>
        <pc:sldMkLst>
          <pc:docMk/>
          <pc:sldMk cId="1050784218" sldId="278"/>
        </pc:sldMkLst>
        <pc:spChg chg="mod">
          <ac:chgData name="Erinaldo Sanches Nascimento" userId="S::erinaldo.nascimento@unicesumar.edu.br::1230e189-7b6f-4259-82eb-64d3c79dba70" providerId="AD" clId="Web-{A43AD781-02A5-95D0-E5D8-3CCFE92BC9AC}" dt="2020-08-24T11:44:42.500" v="128" actId="20577"/>
          <ac:spMkLst>
            <pc:docMk/>
            <pc:sldMk cId="1050784218" sldId="278"/>
            <ac:spMk id="2" creationId="{83989291-51BA-4DF8-9F3C-5C3F3A8C0971}"/>
          </ac:spMkLst>
        </pc:spChg>
        <pc:spChg chg="del">
          <ac:chgData name="Erinaldo Sanches Nascimento" userId="S::erinaldo.nascimento@unicesumar.edu.br::1230e189-7b6f-4259-82eb-64d3c79dba70" providerId="AD" clId="Web-{A43AD781-02A5-95D0-E5D8-3CCFE92BC9AC}" dt="2020-08-24T13:24:27.097" v="471"/>
          <ac:spMkLst>
            <pc:docMk/>
            <pc:sldMk cId="1050784218" sldId="278"/>
            <ac:spMk id="4" creationId="{CE60FA5C-D9F4-4DFE-9A8E-8CAAA87C14AC}"/>
          </ac:spMkLst>
        </pc:spChg>
        <pc:picChg chg="add mod ord">
          <ac:chgData name="Erinaldo Sanches Nascimento" userId="S::erinaldo.nascimento@unicesumar.edu.br::1230e189-7b6f-4259-82eb-64d3c79dba70" providerId="AD" clId="Web-{A43AD781-02A5-95D0-E5D8-3CCFE92BC9AC}" dt="2020-08-24T13:24:40.738" v="473" actId="14100"/>
          <ac:picMkLst>
            <pc:docMk/>
            <pc:sldMk cId="1050784218" sldId="278"/>
            <ac:picMk id="7" creationId="{CAF6B3DF-00BA-4FA5-A3A0-65A98A19F85E}"/>
          </ac:picMkLst>
        </pc:picChg>
        <pc:picChg chg="add mod modCrop">
          <ac:chgData name="Erinaldo Sanches Nascimento" userId="S::erinaldo.nascimento@unicesumar.edu.br::1230e189-7b6f-4259-82eb-64d3c79dba70" providerId="AD" clId="Web-{A43AD781-02A5-95D0-E5D8-3CCFE92BC9AC}" dt="2020-08-24T13:25:46.553" v="480" actId="1076"/>
          <ac:picMkLst>
            <pc:docMk/>
            <pc:sldMk cId="1050784218" sldId="278"/>
            <ac:picMk id="8" creationId="{E6F8A5D6-88EF-45A0-8562-6FDC7A6CE9BC}"/>
          </ac:picMkLst>
        </pc:picChg>
      </pc:sldChg>
    </pc:docChg>
  </pc:docChgLst>
  <pc:docChgLst>
    <pc:chgData name="Erinaldo Sanches Nascimento" userId="S::erinaldo.nascimento@unicesumar.edu.br::1230e189-7b6f-4259-82eb-64d3c79dba70" providerId="AD" clId="Web-{2C339FC1-E47F-891D-968A-7734E1723192}"/>
    <pc:docChg chg="modSld">
      <pc:chgData name="Erinaldo Sanches Nascimento" userId="S::erinaldo.nascimento@unicesumar.edu.br::1230e189-7b6f-4259-82eb-64d3c79dba70" providerId="AD" clId="Web-{2C339FC1-E47F-891D-968A-7734E1723192}" dt="2020-08-25T12:03:49.428" v="6"/>
      <pc:docMkLst>
        <pc:docMk/>
      </pc:docMkLst>
      <pc:sldChg chg="addSp delSp modSp">
        <pc:chgData name="Erinaldo Sanches Nascimento" userId="S::erinaldo.nascimento@unicesumar.edu.br::1230e189-7b6f-4259-82eb-64d3c79dba70" providerId="AD" clId="Web-{2C339FC1-E47F-891D-968A-7734E1723192}" dt="2020-08-25T12:03:49.428" v="6"/>
        <pc:sldMkLst>
          <pc:docMk/>
          <pc:sldMk cId="507592729" sldId="256"/>
        </pc:sldMkLst>
        <pc:spChg chg="add del mod">
          <ac:chgData name="Erinaldo Sanches Nascimento" userId="S::erinaldo.nascimento@unicesumar.edu.br::1230e189-7b6f-4259-82eb-64d3c79dba70" providerId="AD" clId="Web-{2C339FC1-E47F-891D-968A-7734E1723192}" dt="2020-08-25T12:03:18.584" v="1"/>
          <ac:spMkLst>
            <pc:docMk/>
            <pc:sldMk cId="507592729" sldId="256"/>
            <ac:spMk id="5" creationId="{9DF9DA58-F2B4-44F7-8942-281C7C5E4EE0}"/>
          </ac:spMkLst>
        </pc:spChg>
        <pc:picChg chg="del">
          <ac:chgData name="Erinaldo Sanches Nascimento" userId="S::erinaldo.nascimento@unicesumar.edu.br::1230e189-7b6f-4259-82eb-64d3c79dba70" providerId="AD" clId="Web-{2C339FC1-E47F-891D-968A-7734E1723192}" dt="2020-08-25T12:02:03.271" v="0"/>
          <ac:picMkLst>
            <pc:docMk/>
            <pc:sldMk cId="507592729" sldId="256"/>
            <ac:picMk id="4" creationId="{E7F93117-B2F0-4635-A8E1-5ABEF95D65AA}"/>
          </ac:picMkLst>
        </pc:picChg>
        <pc:picChg chg="add mod ord modCrop">
          <ac:chgData name="Erinaldo Sanches Nascimento" userId="S::erinaldo.nascimento@unicesumar.edu.br::1230e189-7b6f-4259-82eb-64d3c79dba70" providerId="AD" clId="Web-{2C339FC1-E47F-891D-968A-7734E1723192}" dt="2020-08-25T12:03:49.428" v="6"/>
          <ac:picMkLst>
            <pc:docMk/>
            <pc:sldMk cId="507592729" sldId="256"/>
            <ac:picMk id="6" creationId="{57CED861-36C9-412B-BB2D-33054F82171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9" y="700193"/>
            <a:ext cx="10225903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96802" y="1896570"/>
            <a:ext cx="6681057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96801" y="5181601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20157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7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689" r:id="rId18"/>
    <p:sldLayoutId id="2147483692" r:id="rId19"/>
    <p:sldLayoutId id="2147483665" r:id="rId20"/>
    <p:sldLayoutId id="2147483693" r:id="rId21"/>
    <p:sldLayoutId id="2147483690" r:id="rId22"/>
    <p:sldLayoutId id="2147483666" r:id="rId23"/>
    <p:sldLayoutId id="2147483691" r:id="rId24"/>
    <p:sldLayoutId id="2147483686" r:id="rId25"/>
    <p:sldLayoutId id="2147483675" r:id="rId26"/>
    <p:sldLayoutId id="2147483668" r:id="rId27"/>
    <p:sldLayoutId id="2147483684" r:id="rId28"/>
    <p:sldLayoutId id="2147483694" r:id="rId29"/>
    <p:sldLayoutId id="2147483687" r:id="rId30"/>
    <p:sldLayoutId id="2147483667" r:id="rId31"/>
    <p:sldLayoutId id="2147483670" r:id="rId32"/>
    <p:sldLayoutId id="2147483669" r:id="rId33"/>
    <p:sldLayoutId id="2147483676" r:id="rId34"/>
    <p:sldLayoutId id="2147483678" r:id="rId35"/>
    <p:sldLayoutId id="2147483677" r:id="rId36"/>
    <p:sldLayoutId id="2147483671" r:id="rId37"/>
    <p:sldLayoutId id="2147483688" r:id="rId38"/>
    <p:sldLayoutId id="2147483672" r:id="rId39"/>
    <p:sldLayoutId id="2147483679" r:id="rId40"/>
    <p:sldLayoutId id="2147483673" r:id="rId4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 descr="Uma imagem contendo lousa&#10;&#10;Descrição gerada automaticamente">
            <a:extLst>
              <a:ext uri="{FF2B5EF4-FFF2-40B4-BE49-F238E27FC236}">
                <a16:creationId xmlns:a16="http://schemas.microsoft.com/office/drawing/2014/main" id="{57CED861-36C9-412B-BB2D-33054F82171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r="10631" b="266"/>
          <a:stretch/>
        </p:blipFill>
        <p:spPr>
          <a:xfrm>
            <a:off x="5114746" y="7933"/>
            <a:ext cx="7076871" cy="6870898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AD5B100-93E5-4AD9-A1EC-3F979829E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u="sng">
                <a:ea typeface="+mn-lt"/>
                <a:cs typeface="+mn-lt"/>
              </a:rPr>
              <a:t>Característica particular</a:t>
            </a:r>
            <a:r>
              <a:rPr lang="pt-BR">
                <a:ea typeface="+mn-lt"/>
                <a:cs typeface="+mn-lt"/>
              </a:rPr>
              <a:t> que os objetos de uma classe possuem, </a:t>
            </a:r>
            <a:r>
              <a:rPr lang="pt-BR" u="sng">
                <a:ea typeface="+mn-lt"/>
                <a:cs typeface="+mn-lt"/>
              </a:rPr>
              <a:t>assumindo valores diferentes</a:t>
            </a:r>
            <a:r>
              <a:rPr lang="pt-BR">
                <a:ea typeface="+mn-lt"/>
                <a:cs typeface="+mn-lt"/>
              </a:rPr>
              <a:t> para cada objeto.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005D1E-A6A4-4688-ACC4-0E0FE9C67DD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Atributo</a:t>
            </a:r>
            <a:endParaRPr lang="pt-BR" dirty="0"/>
          </a:p>
        </p:txBody>
      </p:sp>
      <p:pic>
        <p:nvPicPr>
          <p:cNvPr id="7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E424CB6-DE77-4E8F-BBDA-CF01FBCCB25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8151" t="43333" r="46389" b="5555"/>
          <a:stretch/>
        </p:blipFill>
        <p:spPr>
          <a:xfrm>
            <a:off x="1366836" y="2878828"/>
            <a:ext cx="3601664" cy="3019534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461343-0663-49D5-991F-8CE85D4CFDA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436FEB-F646-451E-A678-A0BEEFD026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24E72A0C-7227-46B9-A3E0-9D6BD4DC6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" t="-1117" r="-484" b="37989"/>
          <a:stretch/>
        </p:blipFill>
        <p:spPr>
          <a:xfrm>
            <a:off x="6205269" y="3123366"/>
            <a:ext cx="5920608" cy="162932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4463EC09-6920-433F-AA4A-0E3B48BB3F64}"/>
              </a:ext>
            </a:extLst>
          </p:cNvPr>
          <p:cNvSpPr/>
          <p:nvPr/>
        </p:nvSpPr>
        <p:spPr>
          <a:xfrm>
            <a:off x="9923253" y="4610819"/>
            <a:ext cx="2055961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E87AE8-5FAE-4181-B07B-E6CE80A9804C}"/>
              </a:ext>
            </a:extLst>
          </p:cNvPr>
          <p:cNvSpPr txBox="1"/>
          <p:nvPr/>
        </p:nvSpPr>
        <p:spPr>
          <a:xfrm>
            <a:off x="10848256" y="3443917"/>
            <a:ext cx="1348598" cy="101566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1500" dirty="0"/>
              <a:t>Cor</a:t>
            </a:r>
          </a:p>
          <a:p>
            <a:pPr marL="285750" indent="-285750">
              <a:buFont typeface="Arial"/>
              <a:buChar char="•"/>
            </a:pPr>
            <a:r>
              <a:rPr lang="pt-BR" sz="1500" dirty="0"/>
              <a:t>Velocidade</a:t>
            </a:r>
          </a:p>
          <a:p>
            <a:pPr marL="285750" indent="-285750">
              <a:buFont typeface="Arial"/>
              <a:buChar char="•"/>
            </a:pPr>
            <a:r>
              <a:rPr lang="pt-BR" sz="1500" dirty="0">
                <a:cs typeface="Calibri"/>
              </a:rPr>
              <a:t>Rodas</a:t>
            </a:r>
          </a:p>
          <a:p>
            <a:pPr marL="285750" indent="-285750">
              <a:buFont typeface="Arial"/>
              <a:buChar char="•"/>
            </a:pPr>
            <a:r>
              <a:rPr lang="pt-BR" sz="1500" dirty="0">
                <a:cs typeface="Calibri"/>
              </a:rPr>
              <a:t>Motor</a:t>
            </a:r>
          </a:p>
        </p:txBody>
      </p:sp>
    </p:spTree>
    <p:extLst>
      <p:ext uri="{BB962C8B-B14F-4D97-AF65-F5344CB8AC3E}">
        <p14:creationId xmlns:p14="http://schemas.microsoft.com/office/powerpoint/2010/main" val="168986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488CB0-48EC-468A-AFD9-8AFFCBB79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194" y="1436333"/>
            <a:ext cx="5157787" cy="4417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Faz um objeto executar uma ação.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685C-9EE6-4BDC-A13D-D097BCE9304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Operação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A57454-C743-456A-996E-F20348751F29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CCAED4-3CAD-40EB-BCA9-E0690682D8D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79C08D0A-C574-497D-B166-C0BDB2C65A0B}"/>
              </a:ext>
            </a:extLst>
          </p:cNvPr>
          <p:cNvSpPr>
            <a:spLocks noGrp="1"/>
          </p:cNvSpPr>
          <p:nvPr>
            <p:ph idx="13"/>
          </p:nvPr>
        </p:nvSpPr>
        <p:spPr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15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CC7BCD2-3517-45AA-98E0-50179642B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7" t="43309" r="72958" b="5357"/>
          <a:stretch/>
        </p:blipFill>
        <p:spPr>
          <a:xfrm>
            <a:off x="1366836" y="2878828"/>
            <a:ext cx="1495404" cy="3032647"/>
          </a:xfrm>
          <a:prstGeom prst="rect">
            <a:avLst/>
          </a:prstGeom>
        </p:spPr>
      </p:pic>
      <p:pic>
        <p:nvPicPr>
          <p:cNvPr id="17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3A730EA-361B-4AC5-889F-4A7BD493C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50" t="43309" r="19601" b="5357"/>
          <a:stretch/>
        </p:blipFill>
        <p:spPr>
          <a:xfrm>
            <a:off x="2933968" y="2878828"/>
            <a:ext cx="1826112" cy="3032647"/>
          </a:xfrm>
          <a:prstGeom prst="rect">
            <a:avLst/>
          </a:prstGeom>
        </p:spPr>
      </p:pic>
      <p:pic>
        <p:nvPicPr>
          <p:cNvPr id="19" name="Imagem 9" descr="Uma imagem contendo carro&#10;&#10;Descrição gerada automaticamente">
            <a:extLst>
              <a:ext uri="{FF2B5EF4-FFF2-40B4-BE49-F238E27FC236}">
                <a16:creationId xmlns:a16="http://schemas.microsoft.com/office/drawing/2014/main" id="{2FF3C185-1805-445F-B913-E504FBC9C3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" t="21181" r="-242" b="-2235"/>
          <a:stretch/>
        </p:blipFill>
        <p:spPr>
          <a:xfrm>
            <a:off x="6090250" y="3194023"/>
            <a:ext cx="5906240" cy="2091984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5A5734DF-C33F-4510-AB1C-1193681C7AC2}"/>
              </a:ext>
            </a:extLst>
          </p:cNvPr>
          <p:cNvSpPr/>
          <p:nvPr/>
        </p:nvSpPr>
        <p:spPr>
          <a:xfrm>
            <a:off x="9937631" y="3029309"/>
            <a:ext cx="1984074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4499886-EFC3-4585-94D2-CDBC40EC6E12}"/>
              </a:ext>
            </a:extLst>
          </p:cNvPr>
          <p:cNvSpPr txBox="1"/>
          <p:nvPr/>
        </p:nvSpPr>
        <p:spPr>
          <a:xfrm>
            <a:off x="10790747" y="4335313"/>
            <a:ext cx="1204823" cy="109530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Arranca()</a:t>
            </a:r>
            <a:endParaRPr lang="pt-BR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cs typeface="Calibri"/>
              </a:rPr>
              <a:t>Freia()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cs typeface="Calibri"/>
              </a:rPr>
              <a:t>Vira()</a:t>
            </a:r>
          </a:p>
        </p:txBody>
      </p:sp>
    </p:spTree>
    <p:extLst>
      <p:ext uri="{BB962C8B-B14F-4D97-AF65-F5344CB8AC3E}">
        <p14:creationId xmlns:p14="http://schemas.microsoft.com/office/powerpoint/2010/main" val="301369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145BBD7-BFFF-45D9-A449-E6CF775FD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Mecanismo de chamada de </a:t>
            </a:r>
            <a:r>
              <a:rPr lang="pt-BR">
                <a:ea typeface="+mn-lt"/>
                <a:cs typeface="+mn-lt"/>
              </a:rPr>
              <a:t>uma operação.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91BAB0-57FE-4339-81DE-655A1E52024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Mensagem</a:t>
            </a:r>
            <a:endParaRPr lang="pt-BR" dirty="0"/>
          </a:p>
        </p:txBody>
      </p:sp>
      <p:pic>
        <p:nvPicPr>
          <p:cNvPr id="9" name="Imagem 9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2428681B-A8F1-4D65-BFAA-384104E656F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15556" t="62222" r="21111" b="11111"/>
          <a:stretch/>
        </p:blipFill>
        <p:spPr>
          <a:xfrm>
            <a:off x="988083" y="2593307"/>
            <a:ext cx="5158523" cy="1623712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97703F-84B1-414F-BCD4-187C3A01A34E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3A967C-7F67-4486-9A08-8711B763A25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10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B89BCCFF-9046-45C0-A544-20587FABE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43" t="38043" r="15089" b="14136"/>
          <a:stretch/>
        </p:blipFill>
        <p:spPr>
          <a:xfrm>
            <a:off x="6794740" y="2595113"/>
            <a:ext cx="5159356" cy="189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2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314322F-0E47-4420-919C-CC7CFB74B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Tipo especial de operação que faz com que os objetos mudem de estado.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8CD8B7-8089-46B7-964C-FB5EF6C409E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Evento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087884-5FF0-4F7B-BDB3-95C422765F50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E1BDFB-4EC4-49A2-B7C8-83C0BA8236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10" descr="Uma imagem contendo desenho, placa&#10;&#10;Descrição gerada automaticamente">
            <a:extLst>
              <a:ext uri="{FF2B5EF4-FFF2-40B4-BE49-F238E27FC236}">
                <a16:creationId xmlns:a16="http://schemas.microsoft.com/office/drawing/2014/main" id="{5AA1869A-0C11-429C-AB92-B77073D8581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-805" t="-355" r="690" b="9948"/>
          <a:stretch/>
        </p:blipFill>
        <p:spPr>
          <a:xfrm>
            <a:off x="6694917" y="1714500"/>
            <a:ext cx="5153736" cy="2478104"/>
          </a:xfrm>
        </p:spPr>
      </p:pic>
      <p:pic>
        <p:nvPicPr>
          <p:cNvPr id="8" name="Imagem 8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C335A5BE-246D-47C0-9E97-443D5FF5E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75" y="2567307"/>
            <a:ext cx="4957313" cy="216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1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1B9AB61-F115-4598-824B-93A00E272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Atributo(s) que é(são) carregado(s) para dentro de uma mensagem.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9FF348-F9A2-432D-8239-A7B75980124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Parâmetro</a:t>
            </a:r>
            <a:endParaRPr lang="pt-BR" dirty="0"/>
          </a:p>
        </p:txBody>
      </p:sp>
      <p:pic>
        <p:nvPicPr>
          <p:cNvPr id="7" name="Imagem 7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8905972-C27D-421A-8166-61D89CA7C32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401168" y="2522459"/>
            <a:ext cx="4086225" cy="2409825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8377F4-3FFD-42D7-A209-8A8791AD098A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3EE4B9-DDE4-4588-8E74-C559B675F6F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1D86796-A39B-4E20-A35F-D43BF4AF2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72" y="1808770"/>
            <a:ext cx="5158596" cy="321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9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E8C14D0-69BE-4701-B740-066DCDB31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É </a:t>
            </a:r>
            <a:r>
              <a:rPr lang="pt-BR" dirty="0">
                <a:ea typeface="+mn-lt"/>
                <a:cs typeface="+mn-lt"/>
              </a:rPr>
              <a:t>a forma de apresentação dos objetos de uma classe em determinado instante.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16171E-66DE-4199-9512-05BD6E66AA5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Estado</a:t>
            </a:r>
            <a:endParaRPr lang="pt-BR" dirty="0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D177F1A9-D0C1-4E32-8C75-5991D9DE12D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3889" t="30198" r="20738" b="5446"/>
          <a:stretch/>
        </p:blipFill>
        <p:spPr>
          <a:xfrm>
            <a:off x="1318762" y="2746921"/>
            <a:ext cx="4774720" cy="2289593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03B4D8-529C-4870-ACF0-6D7A6259C70B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153DF9-215D-4C1C-A679-75F29AF43E2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0693F465-3F7A-419C-8ABF-62AEDB60E19C}"/>
              </a:ext>
            </a:extLst>
          </p:cNvPr>
          <p:cNvSpPr/>
          <p:nvPr/>
        </p:nvSpPr>
        <p:spPr>
          <a:xfrm rot="960000">
            <a:off x="5306858" y="4280140"/>
            <a:ext cx="1222074" cy="100641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10" descr="Uma imagem contendo desenho, placa&#10;&#10;Descrição gerada automaticamente">
            <a:extLst>
              <a:ext uri="{FF2B5EF4-FFF2-40B4-BE49-F238E27FC236}">
                <a16:creationId xmlns:a16="http://schemas.microsoft.com/office/drawing/2014/main" id="{84B3A126-F6DE-45A8-ABD2-DF4458A76C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05" t="-355" r="690" b="9948"/>
          <a:stretch/>
        </p:blipFill>
        <p:spPr>
          <a:xfrm>
            <a:off x="6694917" y="1714500"/>
            <a:ext cx="5153736" cy="247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3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685E303-20F7-4CFD-90A5-EFA28FC13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quando ocorre a mudança de estado de um objeto de uma classe como resposta à chegada de um evento.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CF1B03-87C4-4814-8607-F9AF28DDAFF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Transição de Estado</a:t>
            </a:r>
            <a:endParaRPr lang="pt-BR" dirty="0"/>
          </a:p>
        </p:txBody>
      </p:sp>
      <p:pic>
        <p:nvPicPr>
          <p:cNvPr id="7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9966C53-3AEB-48BD-AD91-02C328EE1D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319037" y="2638645"/>
            <a:ext cx="2884637" cy="3413903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91FA9C-52C4-452A-B6AB-C4994A89F26E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C099DD-F75A-46ED-A862-A0ED31433D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D8F480E3-3D99-4DA3-80E9-120DD1D11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079" y="1571712"/>
            <a:ext cx="4799162" cy="404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45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598DA2C-6F6F-4097-8719-2B1CB8F23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A forma como os objetos de uma mesma classe ou de classes diferentes se conectam.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004572-94E5-4790-A143-21C006FCC28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Associação</a:t>
            </a:r>
            <a:endParaRPr lang="pt-BR" dirty="0"/>
          </a:p>
        </p:txBody>
      </p:sp>
      <p:pic>
        <p:nvPicPr>
          <p:cNvPr id="7" name="Imagem 7" descr="Uma imagem contendo screenshot&#10;&#10;Descrição gerada automaticamente">
            <a:extLst>
              <a:ext uri="{FF2B5EF4-FFF2-40B4-BE49-F238E27FC236}">
                <a16:creationId xmlns:a16="http://schemas.microsoft.com/office/drawing/2014/main" id="{EE1C9DEE-C1B5-4A37-B79A-4391330B440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24251" t="203" r="299"/>
          <a:stretch/>
        </p:blipFill>
        <p:spPr>
          <a:xfrm>
            <a:off x="1379422" y="2706538"/>
            <a:ext cx="4074903" cy="3125595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E0F093-F109-4C76-9AFB-0D806B6C234E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E5B67-4C49-4258-A70F-C916B1E57F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6C75AB5-D61B-427B-943B-FFCFA65B5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695" y="1483743"/>
            <a:ext cx="4768610" cy="353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5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6ABEA2A-1F9C-44E3-98D5-EC77BBB33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A reunião de características e comportamentos de objetos em uma classe.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E4998A-DD6F-4A02-AD8D-88986A0FC66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Encapsulamento</a:t>
            </a:r>
            <a:endParaRPr lang="pt-BR" dirty="0"/>
          </a:p>
        </p:txBody>
      </p:sp>
      <p:pic>
        <p:nvPicPr>
          <p:cNvPr id="7" name="Imagem 7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93B037AC-567F-4D78-980D-A295A4B6F3D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103102" y="2933540"/>
            <a:ext cx="5171188" cy="2076493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F8C7BD-893A-4695-B4ED-16896B77F3F2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9D89C8-5003-4650-B9C6-4C3CEC045D0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9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1019B5AA-79C7-412A-8305-29E06A1244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0" t="10366" r="3763" b="8536"/>
          <a:stretch/>
        </p:blipFill>
        <p:spPr>
          <a:xfrm>
            <a:off x="6478438" y="2723997"/>
            <a:ext cx="5561409" cy="217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1A26AE6-262F-4098-A021-47F73B61DA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Objetos de classes diferentes se comportarem de forma diferente em uma mesma operação.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3B06E1-6F82-42B6-972C-D81661DBC05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Polimorfismo</a:t>
            </a:r>
            <a:endParaRPr lang="pt-BR" dirty="0"/>
          </a:p>
        </p:txBody>
      </p:sp>
      <p:pic>
        <p:nvPicPr>
          <p:cNvPr id="7" name="Imagem 7" descr="Desenho de urso panda&#10;&#10;Descrição gerada automaticamente">
            <a:extLst>
              <a:ext uri="{FF2B5EF4-FFF2-40B4-BE49-F238E27FC236}">
                <a16:creationId xmlns:a16="http://schemas.microsoft.com/office/drawing/2014/main" id="{DBCBB376-9907-4E2C-9560-644882BC30F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15772" t="-2010" r="16778" b="2010"/>
          <a:stretch/>
        </p:blipFill>
        <p:spPr>
          <a:xfrm>
            <a:off x="1329910" y="2629300"/>
            <a:ext cx="3293629" cy="3274446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1FC9DB-74AF-4F51-A669-7E5748A26EE2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5FF3DE-B0EB-4C6F-8AD8-61C82792AC2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A5C9C662-5498-457B-9AF5-B1E5F6A07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806" y="2820658"/>
            <a:ext cx="3796161" cy="279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1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 descr="Tela de computador com texto preto sobre fundo azul&#10;&#10;Descrição gerada automaticamente">
            <a:extLst>
              <a:ext uri="{FF2B5EF4-FFF2-40B4-BE49-F238E27FC236}">
                <a16:creationId xmlns:a16="http://schemas.microsoft.com/office/drawing/2014/main" id="{2A15E57D-C176-4352-85CF-85AFA3A4E6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t="17508" b="17508"/>
          <a:stretch/>
        </p:blipFill>
        <p:spPr/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 à Orientação a Objetos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Prof. Me. </a:t>
            </a:r>
            <a:r>
              <a:rPr lang="pt-BR" dirty="0" err="1">
                <a:cs typeface="Calibri"/>
              </a:rPr>
              <a:t>Erinaldo</a:t>
            </a:r>
            <a:r>
              <a:rPr lang="pt-BR" dirty="0">
                <a:cs typeface="Calibri"/>
              </a:rPr>
              <a:t> Sanches Nascimento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0AB8889-C574-45AE-A54D-5C38B785B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É o algoritmo que um objeto executa quando reage a uma operação.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210331-D8A1-45DE-BC22-A57722A2493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Método</a:t>
            </a:r>
            <a:endParaRPr lang="pt-BR" dirty="0"/>
          </a:p>
        </p:txBody>
      </p:sp>
      <p:pic>
        <p:nvPicPr>
          <p:cNvPr id="7" name="Imagem 7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09F375A2-0C76-4911-A74A-F23B89B3C63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14425" t="44366" r="14185" b="10563"/>
          <a:stretch/>
        </p:blipFill>
        <p:spPr>
          <a:xfrm>
            <a:off x="1317785" y="2436380"/>
            <a:ext cx="5273170" cy="1320044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8CC369D-04BF-42CB-BFA5-A85D8FBDA1E0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6392D1-6E2A-410B-B487-CD9A3F711E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507D9D5-9E36-45E4-89E9-2FABB9212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30" t="31250" r="524" b="18368"/>
          <a:stretch/>
        </p:blipFill>
        <p:spPr>
          <a:xfrm>
            <a:off x="6751608" y="2443432"/>
            <a:ext cx="5230969" cy="233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81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CE826A9-0F21-44E4-BE48-4D952C132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É a troca de mensagens que acontece entre objetos e atores.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D1FF64-1445-4002-A468-96423AD38CD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Colaboração</a:t>
            </a:r>
            <a:endParaRPr lang="pt-BR" dirty="0"/>
          </a:p>
        </p:txBody>
      </p:sp>
      <p:pic>
        <p:nvPicPr>
          <p:cNvPr id="7" name="Imagem 7" descr="Uma imagem contendo pássaro&#10;&#10;Descrição gerada automaticamente">
            <a:extLst>
              <a:ext uri="{FF2B5EF4-FFF2-40B4-BE49-F238E27FC236}">
                <a16:creationId xmlns:a16="http://schemas.microsoft.com/office/drawing/2014/main" id="{D81E80AC-9A1E-43BD-8318-829AA06DAB8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6370" t="27778" r="5852" b="10370"/>
          <a:stretch/>
        </p:blipFill>
        <p:spPr>
          <a:xfrm>
            <a:off x="1260276" y="2564553"/>
            <a:ext cx="4841080" cy="2542636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59E71A-D720-482C-8F2A-8E9DF7BA95FF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D0055B-D3F0-47D8-9E91-69BC5F0480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AA2128C-180F-4257-B7C0-82652A7D6F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1" t="6494" r="940" b="866"/>
          <a:stretch/>
        </p:blipFill>
        <p:spPr>
          <a:xfrm>
            <a:off x="6679722" y="2161987"/>
            <a:ext cx="5168448" cy="357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82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3989291-51BA-4DF8-9F3C-5C3F3A8C0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Possibilita que uma classe herde características e comportamento de outra classe.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2320A6-1444-4102-BFEA-38BC59367E8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Herança</a:t>
            </a:r>
            <a:endParaRPr lang="pt-BR" dirty="0"/>
          </a:p>
        </p:txBody>
      </p:sp>
      <p:pic>
        <p:nvPicPr>
          <p:cNvPr id="7" name="Imagem 7" descr="Uma imagem contendo placar&#10;&#10;Descrição gerada automaticamente">
            <a:extLst>
              <a:ext uri="{FF2B5EF4-FFF2-40B4-BE49-F238E27FC236}">
                <a16:creationId xmlns:a16="http://schemas.microsoft.com/office/drawing/2014/main" id="{CAF6B3DF-00BA-4FA5-A3A0-65A98A19F85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318318" y="2804883"/>
            <a:ext cx="4783886" cy="2980785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993496-97FA-4300-987E-2EC164A46988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B60AEA-3F40-4A74-B5CA-033C3C43CCA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6F8A5D6-88EF-45A0-8562-6FDC7A6CE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t="7755" r="8000" b="6609"/>
          <a:stretch/>
        </p:blipFill>
        <p:spPr>
          <a:xfrm>
            <a:off x="7679307" y="1628686"/>
            <a:ext cx="4164115" cy="41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84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dirty="0">
                <a:cs typeface="Calibri" panose="020F0502020204030204"/>
              </a:rPr>
              <a:t>Introdução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Conceitos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Unidade: Introdução ao Estudo de Orientação a Objetos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Aula 3: Conceitos Básicos de Orientação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a typeface="+mn-lt"/>
                <a:cs typeface="+mn-lt"/>
              </a:rPr>
              <a:t>Com a criação da UML buscou-se uma padronização das metodologias OO.</a:t>
            </a:r>
            <a:endParaRPr lang="pt-BR">
              <a:ea typeface="+mn-lt"/>
              <a:cs typeface="+mn-lt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RANDO &amp; FREITAS (2020)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81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ACDFF36-D205-4395-A134-0378AE121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Conhecer e entender os conceitos e termos utilizados na análise e no projeto OO. 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Objeto, Classe, Abstração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Instância, Atributo, Operação 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Mensagem, Evento, Estado 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Parâmetro </a:t>
            </a:r>
            <a:endParaRPr lang="pt-BR" dirty="0">
              <a:cs typeface="Calibri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81BB37-5E0F-4077-B7F5-2D4436A09F0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pic>
        <p:nvPicPr>
          <p:cNvPr id="7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AAE5CAD-D3F6-406E-977F-26B2B8863FD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771921" y="1578674"/>
            <a:ext cx="5076645" cy="3564147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E6AF43C-5ADC-4838-A260-14CE746EC1AA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077DB4-201C-40B8-967A-921E823A82C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1E6B60A-05ED-4869-B7C8-25C11B44E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Qualquer elemento que existe no mundo real.</a:t>
            </a:r>
            <a:endParaRPr lang="pt-BR" dirty="0"/>
          </a:p>
          <a:p>
            <a:pPr algn="just"/>
            <a:r>
              <a:rPr lang="pt-BR" dirty="0">
                <a:ea typeface="+mn-lt"/>
                <a:cs typeface="+mn-lt"/>
              </a:rPr>
              <a:t>Possui comportamentos e </a:t>
            </a:r>
            <a:r>
              <a:rPr lang="pt-BR" dirty="0" err="1">
                <a:ea typeface="+mn-lt"/>
                <a:cs typeface="+mn-lt"/>
              </a:rPr>
              <a:t>caracterís-ticas</a:t>
            </a:r>
            <a:r>
              <a:rPr lang="pt-BR" dirty="0">
                <a:ea typeface="+mn-lt"/>
                <a:cs typeface="+mn-lt"/>
              </a:rPr>
              <a:t> próprios.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67ABAB-87D5-424F-B9F6-90FD35DF3F6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Objeto</a:t>
            </a:r>
            <a:endParaRPr lang="pt-BR" dirty="0"/>
          </a:p>
        </p:txBody>
      </p:sp>
      <p:pic>
        <p:nvPicPr>
          <p:cNvPr id="7" name="Imagem 7" descr="Carro de corrida&#10;&#10;Descrição gerada automaticamente">
            <a:extLst>
              <a:ext uri="{FF2B5EF4-FFF2-40B4-BE49-F238E27FC236}">
                <a16:creationId xmlns:a16="http://schemas.microsoft.com/office/drawing/2014/main" id="{440D315E-D2C2-4BF4-8628-654EA82743F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254" t="46262" r="302" b="17757"/>
          <a:stretch/>
        </p:blipFill>
        <p:spPr>
          <a:xfrm>
            <a:off x="1346540" y="3566856"/>
            <a:ext cx="5141771" cy="1108807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4D9C4E9-A753-4806-BCE5-11E18B10D9F9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95526E-8833-49EF-989E-314C4B1DB57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agem 8" descr="Uma imagem contendo lego&#10;&#10;Descrição gerada automaticamente">
            <a:extLst>
              <a:ext uri="{FF2B5EF4-FFF2-40B4-BE49-F238E27FC236}">
                <a16:creationId xmlns:a16="http://schemas.microsoft.com/office/drawing/2014/main" id="{B9E094A2-BDB1-4A6C-A7D4-6F2843C0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28" y="1572484"/>
            <a:ext cx="4252821" cy="309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8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4CE23ED-0826-46DB-AA38-D171BE313A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Um objeto conceitual partindo de objetos do mundo real com os mesmos comportamentos e características.</a:t>
            </a:r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7F3DF6-CE1C-4BA8-8D53-D2AD6363286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Abstração</a:t>
            </a:r>
            <a:endParaRPr lang="pt-BR" dirty="0"/>
          </a:p>
        </p:txBody>
      </p:sp>
      <p:pic>
        <p:nvPicPr>
          <p:cNvPr id="7" name="Imagem 7" descr="Uma imagem contendo acessório, mesa, bolsa&#10;&#10;Descrição gerada automaticamente">
            <a:extLst>
              <a:ext uri="{FF2B5EF4-FFF2-40B4-BE49-F238E27FC236}">
                <a16:creationId xmlns:a16="http://schemas.microsoft.com/office/drawing/2014/main" id="{6320874A-3068-483D-9490-0469BD41A8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405298" y="2726217"/>
            <a:ext cx="3905280" cy="3296398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A43ECD-7585-46E3-A8E6-648CC4A135AE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2A1A1-8EFB-47A6-968F-09ECBAFE09D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agem 8" descr="Uma imagem contendo foto, colorido, diferente, pipa&#10;&#10;Descrição gerada automaticamente">
            <a:extLst>
              <a:ext uri="{FF2B5EF4-FFF2-40B4-BE49-F238E27FC236}">
                <a16:creationId xmlns:a16="http://schemas.microsoft.com/office/drawing/2014/main" id="{D8CD7068-FFDC-44A5-B33B-C8940924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171" y="1316391"/>
            <a:ext cx="4945696" cy="425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7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E587D4C-C3D0-4E1C-BB6E-EC2ACD134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Representa a </a:t>
            </a:r>
            <a:r>
              <a:rPr lang="pt-BR" u="sng" dirty="0">
                <a:ea typeface="+mn-lt"/>
                <a:cs typeface="+mn-lt"/>
              </a:rPr>
              <a:t>abstração</a:t>
            </a:r>
            <a:r>
              <a:rPr lang="pt-BR" dirty="0">
                <a:ea typeface="+mn-lt"/>
                <a:cs typeface="+mn-lt"/>
              </a:rPr>
              <a:t> de um conjunto de </a:t>
            </a:r>
            <a:r>
              <a:rPr lang="pt-BR" u="sng" dirty="0">
                <a:ea typeface="+mn-lt"/>
                <a:cs typeface="+mn-lt"/>
              </a:rPr>
              <a:t>objetos</a:t>
            </a:r>
            <a:r>
              <a:rPr lang="pt-BR" dirty="0">
                <a:ea typeface="+mn-lt"/>
                <a:cs typeface="+mn-lt"/>
              </a:rPr>
              <a:t> do mundo real que possui comportamentos e características comuns.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FBAC31-E2DE-490B-B926-0F57E1850B0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Classe</a:t>
            </a:r>
            <a:endParaRPr lang="pt-BR" dirty="0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9E62B855-B7A7-47B9-A2FC-F52493502AB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133" t="2469" r="-133"/>
          <a:stretch/>
        </p:blipFill>
        <p:spPr>
          <a:xfrm>
            <a:off x="6694917" y="1409265"/>
            <a:ext cx="5157882" cy="3414097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76F8E7-0377-426B-9F23-661520FA9C36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E308FD-85B5-40CC-89D9-781025418E8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62A2330-2517-421F-929D-57CD6917B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9" t="43055" r="17801" b="6944"/>
          <a:stretch/>
        </p:blipFill>
        <p:spPr>
          <a:xfrm>
            <a:off x="1323703" y="3118093"/>
            <a:ext cx="4778795" cy="243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4FBE6C7-C7A4-4ACB-BAD8-CD8A67D32A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É cada umas das ocorrências de um objeto formado a partir da sua classe.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0E971B-B2B0-47A8-A40E-6CFEA37CCA8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Instância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2B5C87-64AC-40C6-A419-6EE01B24602E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CDB041-BBF3-4FD8-830C-161E3ED2B02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agem 8" descr="Uma imagem contendo caixa, quarto&#10;&#10;Descrição gerada automaticamente">
            <a:extLst>
              <a:ext uri="{FF2B5EF4-FFF2-40B4-BE49-F238E27FC236}">
                <a16:creationId xmlns:a16="http://schemas.microsoft.com/office/drawing/2014/main" id="{21F3DA4B-8FA4-4887-8279-765323AF8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6" y="2330648"/>
            <a:ext cx="4597879" cy="3720703"/>
          </a:xfrm>
          <a:prstGeom prst="rect">
            <a:avLst/>
          </a:prstGeom>
        </p:spPr>
      </p:pic>
      <p:pic>
        <p:nvPicPr>
          <p:cNvPr id="10" name="Imagem 10" descr="Uma imagem contendo relógio&#10;&#10;Descrição gerada automaticamente">
            <a:extLst>
              <a:ext uri="{FF2B5EF4-FFF2-40B4-BE49-F238E27FC236}">
                <a16:creationId xmlns:a16="http://schemas.microsoft.com/office/drawing/2014/main" id="{EA22047C-05A2-402E-98CC-768F987A761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6745683" y="1821473"/>
            <a:ext cx="5287272" cy="3696777"/>
          </a:xfrm>
        </p:spPr>
      </p:pic>
    </p:spTree>
    <p:extLst>
      <p:ext uri="{BB962C8B-B14F-4D97-AF65-F5344CB8AC3E}">
        <p14:creationId xmlns:p14="http://schemas.microsoft.com/office/powerpoint/2010/main" val="2457046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2377</TotalTime>
  <Words>3</Words>
  <Application>Microsoft Office PowerPoint</Application>
  <PresentationFormat>Widescreen</PresentationFormat>
  <Paragraphs>1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ANÁLISE E PROJETO ORIENTADO A OBJETOS</vt:lpstr>
      <vt:lpstr>Introdução à Orientação a Objetos</vt:lpstr>
      <vt:lpstr>Apresentação do PowerPoint</vt:lpstr>
      <vt:lpstr>Com a criação da UML buscou-se uma padronização das metodologias OO.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Andrea Alves Martins Cabestre</cp:lastModifiedBy>
  <cp:revision>937</cp:revision>
  <dcterms:created xsi:type="dcterms:W3CDTF">2019-02-06T19:28:48Z</dcterms:created>
  <dcterms:modified xsi:type="dcterms:W3CDTF">2020-08-25T16:28:16Z</dcterms:modified>
</cp:coreProperties>
</file>