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77566-D1AD-4D2C-E1F9-A3576371816E}" v="288" dt="2020-08-24T21:31:52.854"/>
    <p1510:client id="{3444E897-7BA5-A743-E78D-0AB3EEC02187}" v="6" dt="2020-08-25T12:04:29.944"/>
    <p1510:client id="{40AFDA72-1B1B-DAEB-9CC1-5DEE119BAA66}" v="62" dt="2020-08-25T16:31:14.268"/>
    <p1510:client id="{50EC7DA0-67A6-1BF5-3750-B3AA1845BCAE}" v="1329" dt="2020-08-23T15:09:06.275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3444E897-7BA5-A743-E78D-0AB3EEC02187}"/>
    <pc:docChg chg="modSld">
      <pc:chgData name="Erinaldo Sanches Nascimento" userId="S::erinaldo.nascimento@unicesumar.edu.br::1230e189-7b6f-4259-82eb-64d3c79dba70" providerId="AD" clId="Web-{3444E897-7BA5-A743-E78D-0AB3EEC02187}" dt="2020-08-25T12:04:29.944" v="4"/>
      <pc:docMkLst>
        <pc:docMk/>
      </pc:docMkLst>
      <pc:sldChg chg="addSp delSp modSp">
        <pc:chgData name="Erinaldo Sanches Nascimento" userId="S::erinaldo.nascimento@unicesumar.edu.br::1230e189-7b6f-4259-82eb-64d3c79dba70" providerId="AD" clId="Web-{3444E897-7BA5-A743-E78D-0AB3EEC02187}" dt="2020-08-25T12:04:29.944" v="4"/>
        <pc:sldMkLst>
          <pc:docMk/>
          <pc:sldMk cId="507592729" sldId="256"/>
        </pc:sldMkLst>
        <pc:spChg chg="add del mod">
          <ac:chgData name="Erinaldo Sanches Nascimento" userId="S::erinaldo.nascimento@unicesumar.edu.br::1230e189-7b6f-4259-82eb-64d3c79dba70" providerId="AD" clId="Web-{3444E897-7BA5-A743-E78D-0AB3EEC02187}" dt="2020-08-25T12:04:14.694" v="1"/>
          <ac:spMkLst>
            <pc:docMk/>
            <pc:sldMk cId="507592729" sldId="256"/>
            <ac:spMk id="5" creationId="{B047D486-E630-43A9-BFFD-B1BDC2006955}"/>
          </ac:spMkLst>
        </pc:spChg>
        <pc:picChg chg="del">
          <ac:chgData name="Erinaldo Sanches Nascimento" userId="S::erinaldo.nascimento@unicesumar.edu.br::1230e189-7b6f-4259-82eb-64d3c79dba70" providerId="AD" clId="Web-{3444E897-7BA5-A743-E78D-0AB3EEC02187}" dt="2020-08-25T12:04:13.632" v="0"/>
          <ac:picMkLst>
            <pc:docMk/>
            <pc:sldMk cId="507592729" sldId="256"/>
            <ac:picMk id="4" creationId="{E7F93117-B2F0-4635-A8E1-5ABEF95D65AA}"/>
          </ac:picMkLst>
        </pc:picChg>
        <pc:picChg chg="add mod ord modCrop">
          <ac:chgData name="Erinaldo Sanches Nascimento" userId="S::erinaldo.nascimento@unicesumar.edu.br::1230e189-7b6f-4259-82eb-64d3c79dba70" providerId="AD" clId="Web-{3444E897-7BA5-A743-E78D-0AB3EEC02187}" dt="2020-08-25T12:04:29.944" v="4"/>
          <ac:picMkLst>
            <pc:docMk/>
            <pc:sldMk cId="507592729" sldId="256"/>
            <ac:picMk id="6" creationId="{6CB0B8F3-2B28-4284-B063-C2D876FCF3D9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31677566-D1AD-4D2C-E1F9-A3576371816E}"/>
    <pc:docChg chg="addSld modSld">
      <pc:chgData name="Erinaldo Sanches Nascimento" userId="S::erinaldo.nascimento@unicesumar.edu.br::1230e189-7b6f-4259-82eb-64d3c79dba70" providerId="AD" clId="Web-{31677566-D1AD-4D2C-E1F9-A3576371816E}" dt="2020-08-24T21:31:52.854" v="270" actId="1076"/>
      <pc:docMkLst>
        <pc:docMk/>
      </pc:docMkLst>
      <pc:sldChg chg="addSp delSp modSp new mod modClrScheme chgLayout">
        <pc:chgData name="Erinaldo Sanches Nascimento" userId="S::erinaldo.nascimento@unicesumar.edu.br::1230e189-7b6f-4259-82eb-64d3c79dba70" providerId="AD" clId="Web-{31677566-D1AD-4D2C-E1F9-A3576371816E}" dt="2020-08-24T17:08:27.981" v="18"/>
        <pc:sldMkLst>
          <pc:docMk/>
          <pc:sldMk cId="570630620" sldId="261"/>
        </pc:sldMkLst>
        <pc:spChg chg="mod ord">
          <ac:chgData name="Erinaldo Sanches Nascimento" userId="S::erinaldo.nascimento@unicesumar.edu.br::1230e189-7b6f-4259-82eb-64d3c79dba70" providerId="AD" clId="Web-{31677566-D1AD-4D2C-E1F9-A3576371816E}" dt="2020-08-24T17:06:18.715" v="1"/>
          <ac:spMkLst>
            <pc:docMk/>
            <pc:sldMk cId="570630620" sldId="261"/>
            <ac:spMk id="2" creationId="{9AAFCC46-2FB1-4735-923D-DAD6C127386F}"/>
          </ac:spMkLst>
        </pc:spChg>
        <pc:spChg chg="mod ord">
          <ac:chgData name="Erinaldo Sanches Nascimento" userId="S::erinaldo.nascimento@unicesumar.edu.br::1230e189-7b6f-4259-82eb-64d3c79dba70" providerId="AD" clId="Web-{31677566-D1AD-4D2C-E1F9-A3576371816E}" dt="2020-08-24T17:06:22.652" v="6" actId="20577"/>
          <ac:spMkLst>
            <pc:docMk/>
            <pc:sldMk cId="570630620" sldId="261"/>
            <ac:spMk id="3" creationId="{9E94C171-C851-4A20-A972-5B3694DFA1A4}"/>
          </ac:spMkLst>
        </pc:spChg>
        <pc:spChg chg="del">
          <ac:chgData name="Erinaldo Sanches Nascimento" userId="S::erinaldo.nascimento@unicesumar.edu.br::1230e189-7b6f-4259-82eb-64d3c79dba70" providerId="AD" clId="Web-{31677566-D1AD-4D2C-E1F9-A3576371816E}" dt="2020-08-24T17:06:18.715" v="1"/>
          <ac:spMkLst>
            <pc:docMk/>
            <pc:sldMk cId="570630620" sldId="261"/>
            <ac:spMk id="4" creationId="{1183D8DC-6F4F-4871-A995-4760116041B6}"/>
          </ac:spMkLst>
        </pc:spChg>
        <pc:spChg chg="del">
          <ac:chgData name="Erinaldo Sanches Nascimento" userId="S::erinaldo.nascimento@unicesumar.edu.br::1230e189-7b6f-4259-82eb-64d3c79dba70" providerId="AD" clId="Web-{31677566-D1AD-4D2C-E1F9-A3576371816E}" dt="2020-08-24T17:06:18.715" v="1"/>
          <ac:spMkLst>
            <pc:docMk/>
            <pc:sldMk cId="570630620" sldId="261"/>
            <ac:spMk id="5" creationId="{F534F1FB-0117-43A8-AED8-2D32256E1C24}"/>
          </ac:spMkLst>
        </pc:spChg>
        <pc:spChg chg="mod ord">
          <ac:chgData name="Erinaldo Sanches Nascimento" userId="S::erinaldo.nascimento@unicesumar.edu.br::1230e189-7b6f-4259-82eb-64d3c79dba70" providerId="AD" clId="Web-{31677566-D1AD-4D2C-E1F9-A3576371816E}" dt="2020-08-24T17:06:18.715" v="1"/>
          <ac:spMkLst>
            <pc:docMk/>
            <pc:sldMk cId="570630620" sldId="261"/>
            <ac:spMk id="6" creationId="{39BA31B6-B7C9-4FF6-8062-4EB7CA8A6C44}"/>
          </ac:spMkLst>
        </pc:spChg>
        <pc:spChg chg="add mod">
          <ac:chgData name="Erinaldo Sanches Nascimento" userId="S::erinaldo.nascimento@unicesumar.edu.br::1230e189-7b6f-4259-82eb-64d3c79dba70" providerId="AD" clId="Web-{31677566-D1AD-4D2C-E1F9-A3576371816E}" dt="2020-08-24T17:08:27.981" v="18"/>
          <ac:spMkLst>
            <pc:docMk/>
            <pc:sldMk cId="570630620" sldId="261"/>
            <ac:spMk id="8" creationId="{0E1D28D5-E2EA-4DD4-9A6E-A6A42D9750AD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17:07:57.246" v="12" actId="1076"/>
          <ac:picMkLst>
            <pc:docMk/>
            <pc:sldMk cId="570630620" sldId="261"/>
            <ac:picMk id="7" creationId="{C6542601-0D67-470A-B55B-F83A94B43681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31677566-D1AD-4D2C-E1F9-A3576371816E}" dt="2020-08-24T18:05:44.843" v="204" actId="14100"/>
        <pc:sldMkLst>
          <pc:docMk/>
          <pc:sldMk cId="2305461316" sldId="262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7:09:26.544" v="36" actId="20577"/>
          <ac:spMkLst>
            <pc:docMk/>
            <pc:sldMk cId="2305461316" sldId="262"/>
            <ac:spMk id="2" creationId="{B16CA188-ECE4-41DA-BCD4-03AB867628C2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8:05:39.640" v="201" actId="20577"/>
          <ac:spMkLst>
            <pc:docMk/>
            <pc:sldMk cId="2305461316" sldId="262"/>
            <ac:spMk id="3" creationId="{441AF643-4EC4-4002-BEDD-B636E6E9B2F3}"/>
          </ac:spMkLst>
        </pc:spChg>
        <pc:picChg chg="add mod modCrop">
          <ac:chgData name="Erinaldo Sanches Nascimento" userId="S::erinaldo.nascimento@unicesumar.edu.br::1230e189-7b6f-4259-82eb-64d3c79dba70" providerId="AD" clId="Web-{31677566-D1AD-4D2C-E1F9-A3576371816E}" dt="2020-08-24T18:05:44.843" v="204" actId="14100"/>
          <ac:picMkLst>
            <pc:docMk/>
            <pc:sldMk cId="2305461316" sldId="262"/>
            <ac:picMk id="5" creationId="{051229C7-F1EB-4B77-A92E-25A4AC0EECAF}"/>
          </ac:picMkLst>
        </pc:picChg>
        <pc:picChg chg="add del mod">
          <ac:chgData name="Erinaldo Sanches Nascimento" userId="S::erinaldo.nascimento@unicesumar.edu.br::1230e189-7b6f-4259-82eb-64d3c79dba70" providerId="AD" clId="Web-{31677566-D1AD-4D2C-E1F9-A3576371816E}" dt="2020-08-24T17:22:39.031" v="71"/>
          <ac:picMkLst>
            <pc:docMk/>
            <pc:sldMk cId="2305461316" sldId="262"/>
            <ac:picMk id="6" creationId="{D18FB991-F944-4B73-AC59-E41092D92D7A}"/>
          </ac:picMkLst>
        </pc:picChg>
        <pc:picChg chg="add del mod">
          <ac:chgData name="Erinaldo Sanches Nascimento" userId="S::erinaldo.nascimento@unicesumar.edu.br::1230e189-7b6f-4259-82eb-64d3c79dba70" providerId="AD" clId="Web-{31677566-D1AD-4D2C-E1F9-A3576371816E}" dt="2020-08-24T17:22:41.312" v="72"/>
          <ac:picMkLst>
            <pc:docMk/>
            <pc:sldMk cId="2305461316" sldId="262"/>
            <ac:picMk id="7" creationId="{95BAB2F1-0CBB-4C24-8575-0FCCA263AB3B}"/>
          </ac:picMkLst>
        </pc:picChg>
      </pc:sldChg>
      <pc:sldChg chg="addSp modSp new">
        <pc:chgData name="Erinaldo Sanches Nascimento" userId="S::erinaldo.nascimento@unicesumar.edu.br::1230e189-7b6f-4259-82eb-64d3c79dba70" providerId="AD" clId="Web-{31677566-D1AD-4D2C-E1F9-A3576371816E}" dt="2020-08-24T18:05:21.390" v="192" actId="20577"/>
        <pc:sldMkLst>
          <pc:docMk/>
          <pc:sldMk cId="2349734440" sldId="263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5:21.390" v="192" actId="20577"/>
          <ac:spMkLst>
            <pc:docMk/>
            <pc:sldMk cId="2349734440" sldId="263"/>
            <ac:spMk id="2" creationId="{547878F5-5B0D-4679-BA2B-9271EA7759CD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7:24:37.656" v="104" actId="20577"/>
          <ac:spMkLst>
            <pc:docMk/>
            <pc:sldMk cId="2349734440" sldId="263"/>
            <ac:spMk id="3" creationId="{C3FCC402-FEF8-4556-8B64-E42BF18896DB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17:44:17.628" v="110" actId="14100"/>
          <ac:picMkLst>
            <pc:docMk/>
            <pc:sldMk cId="2349734440" sldId="263"/>
            <ac:picMk id="5" creationId="{03FA69AB-1079-47DF-9B28-5F43D9E7A1E9}"/>
          </ac:picMkLst>
        </pc:picChg>
      </pc:sldChg>
      <pc:sldChg chg="addSp modSp new">
        <pc:chgData name="Erinaldo Sanches Nascimento" userId="S::erinaldo.nascimento@unicesumar.edu.br::1230e189-7b6f-4259-82eb-64d3c79dba70" providerId="AD" clId="Web-{31677566-D1AD-4D2C-E1F9-A3576371816E}" dt="2020-08-24T18:05:17.281" v="189" actId="20577"/>
        <pc:sldMkLst>
          <pc:docMk/>
          <pc:sldMk cId="1339440140" sldId="264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5:17.281" v="189" actId="20577"/>
          <ac:spMkLst>
            <pc:docMk/>
            <pc:sldMk cId="1339440140" sldId="264"/>
            <ac:spMk id="2" creationId="{9B06DF4A-58D1-4E46-A3DD-4B8775AE343F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7:44:59.662" v="142" actId="20577"/>
          <ac:spMkLst>
            <pc:docMk/>
            <pc:sldMk cId="1339440140" sldId="264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18:02:42.545" v="146" actId="14100"/>
          <ac:picMkLst>
            <pc:docMk/>
            <pc:sldMk cId="1339440140" sldId="264"/>
            <ac:picMk id="5" creationId="{B6BD1230-60E8-4011-92D1-A4A53231A623}"/>
          </ac:picMkLst>
        </pc:picChg>
        <pc:picChg chg="add mod">
          <ac:chgData name="Erinaldo Sanches Nascimento" userId="S::erinaldo.nascimento@unicesumar.edu.br::1230e189-7b6f-4259-82eb-64d3c79dba70" providerId="AD" clId="Web-{31677566-D1AD-4D2C-E1F9-A3576371816E}" dt="2020-08-24T18:03:33.608" v="150" actId="14100"/>
          <ac:picMkLst>
            <pc:docMk/>
            <pc:sldMk cId="1339440140" sldId="264"/>
            <ac:picMk id="6" creationId="{8473BFBE-6EB0-48F5-B5D3-B6DA5591D806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31677566-D1AD-4D2C-E1F9-A3576371816E}" dt="2020-08-24T19:42:50.276" v="232" actId="14100"/>
        <pc:sldMkLst>
          <pc:docMk/>
          <pc:sldMk cId="4288325444" sldId="265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5:11.609" v="186" actId="20577"/>
          <ac:spMkLst>
            <pc:docMk/>
            <pc:sldMk cId="4288325444" sldId="265"/>
            <ac:spMk id="2" creationId="{9B06DF4A-58D1-4E46-A3DD-4B8775AE343F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8:04:29.671" v="166" actId="20577"/>
          <ac:spMkLst>
            <pc:docMk/>
            <pc:sldMk cId="4288325444" sldId="265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19:42:50.276" v="232" actId="14100"/>
          <ac:picMkLst>
            <pc:docMk/>
            <pc:sldMk cId="4288325444" sldId="265"/>
            <ac:picMk id="5" creationId="{0A8D6763-73C2-403A-AB72-14F465E85863}"/>
          </ac:picMkLst>
        </pc:picChg>
        <pc:picChg chg="del">
          <ac:chgData name="Erinaldo Sanches Nascimento" userId="S::erinaldo.nascimento@unicesumar.edu.br::1230e189-7b6f-4259-82eb-64d3c79dba70" providerId="AD" clId="Web-{31677566-D1AD-4D2C-E1F9-A3576371816E}" dt="2020-08-24T18:04:32.374" v="169"/>
          <ac:picMkLst>
            <pc:docMk/>
            <pc:sldMk cId="4288325444" sldId="265"/>
            <ac:picMk id="5" creationId="{B6BD1230-60E8-4011-92D1-A4A53231A623}"/>
          </ac:picMkLst>
        </pc:picChg>
        <pc:picChg chg="del">
          <ac:chgData name="Erinaldo Sanches Nascimento" userId="S::erinaldo.nascimento@unicesumar.edu.br::1230e189-7b6f-4259-82eb-64d3c79dba70" providerId="AD" clId="Web-{31677566-D1AD-4D2C-E1F9-A3576371816E}" dt="2020-08-24T18:04:33.609" v="170"/>
          <ac:picMkLst>
            <pc:docMk/>
            <pc:sldMk cId="4288325444" sldId="265"/>
            <ac:picMk id="6" creationId="{8473BFBE-6EB0-48F5-B5D3-B6DA5591D806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31677566-D1AD-4D2C-E1F9-A3576371816E}" dt="2020-08-24T20:14:42.980" v="249" actId="14100"/>
        <pc:sldMkLst>
          <pc:docMk/>
          <pc:sldMk cId="2825596609" sldId="266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5:07.999" v="183" actId="20577"/>
          <ac:spMkLst>
            <pc:docMk/>
            <pc:sldMk cId="2825596609" sldId="266"/>
            <ac:spMk id="2" creationId="{9B06DF4A-58D1-4E46-A3DD-4B8775AE343F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8:04:48.577" v="172" actId="20577"/>
          <ac:spMkLst>
            <pc:docMk/>
            <pc:sldMk cId="2825596609" sldId="266"/>
            <ac:spMk id="3" creationId="{D732531C-7A17-46B3-9F9E-F721B4F603BA}"/>
          </ac:spMkLst>
        </pc:spChg>
        <pc:picChg chg="add del mod">
          <ac:chgData name="Erinaldo Sanches Nascimento" userId="S::erinaldo.nascimento@unicesumar.edu.br::1230e189-7b6f-4259-82eb-64d3c79dba70" providerId="AD" clId="Web-{31677566-D1AD-4D2C-E1F9-A3576371816E}" dt="2020-08-24T19:59:06.211" v="234"/>
          <ac:picMkLst>
            <pc:docMk/>
            <pc:sldMk cId="2825596609" sldId="266"/>
            <ac:picMk id="5" creationId="{ED64D90F-4201-4927-892A-1BEE066569FB}"/>
          </ac:picMkLst>
        </pc:picChg>
        <pc:picChg chg="add del mod">
          <ac:chgData name="Erinaldo Sanches Nascimento" userId="S::erinaldo.nascimento@unicesumar.edu.br::1230e189-7b6f-4259-82eb-64d3c79dba70" providerId="AD" clId="Web-{31677566-D1AD-4D2C-E1F9-A3576371816E}" dt="2020-08-24T20:06:46.041" v="241"/>
          <ac:picMkLst>
            <pc:docMk/>
            <pc:sldMk cId="2825596609" sldId="266"/>
            <ac:picMk id="6" creationId="{70614136-76C5-40CF-BD5B-86E5B8C411E9}"/>
          </ac:picMkLst>
        </pc:picChg>
        <pc:picChg chg="add mod">
          <ac:chgData name="Erinaldo Sanches Nascimento" userId="S::erinaldo.nascimento@unicesumar.edu.br::1230e189-7b6f-4259-82eb-64d3c79dba70" providerId="AD" clId="Web-{31677566-D1AD-4D2C-E1F9-A3576371816E}" dt="2020-08-24T20:07:11.025" v="244" actId="14100"/>
          <ac:picMkLst>
            <pc:docMk/>
            <pc:sldMk cId="2825596609" sldId="266"/>
            <ac:picMk id="7" creationId="{8E4DE38D-12E3-451C-88CE-58D23347BC34}"/>
          </ac:picMkLst>
        </pc:picChg>
        <pc:picChg chg="add del mod">
          <ac:chgData name="Erinaldo Sanches Nascimento" userId="S::erinaldo.nascimento@unicesumar.edu.br::1230e189-7b6f-4259-82eb-64d3c79dba70" providerId="AD" clId="Web-{31677566-D1AD-4D2C-E1F9-A3576371816E}" dt="2020-08-24T20:14:05.370" v="246"/>
          <ac:picMkLst>
            <pc:docMk/>
            <pc:sldMk cId="2825596609" sldId="266"/>
            <ac:picMk id="8" creationId="{3A766CE9-47A4-4841-9E82-68DE73BC8A40}"/>
          </ac:picMkLst>
        </pc:picChg>
        <pc:picChg chg="add mod">
          <ac:chgData name="Erinaldo Sanches Nascimento" userId="S::erinaldo.nascimento@unicesumar.edu.br::1230e189-7b6f-4259-82eb-64d3c79dba70" providerId="AD" clId="Web-{31677566-D1AD-4D2C-E1F9-A3576371816E}" dt="2020-08-24T20:14:42.980" v="249" actId="14100"/>
          <ac:picMkLst>
            <pc:docMk/>
            <pc:sldMk cId="2825596609" sldId="266"/>
            <ac:picMk id="9" creationId="{16E928EB-0409-4689-9FF2-3169929F0E16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31677566-D1AD-4D2C-E1F9-A3576371816E}" dt="2020-08-24T20:53:32.779" v="252" actId="14100"/>
        <pc:sldMkLst>
          <pc:docMk/>
          <pc:sldMk cId="3608444793" sldId="267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5:03.031" v="180" actId="20577"/>
          <ac:spMkLst>
            <pc:docMk/>
            <pc:sldMk cId="3608444793" sldId="267"/>
            <ac:spMk id="2" creationId="{9B06DF4A-58D1-4E46-A3DD-4B8775AE343F}"/>
          </ac:spMkLst>
        </pc:spChg>
        <pc:spChg chg="mod">
          <ac:chgData name="Erinaldo Sanches Nascimento" userId="S::erinaldo.nascimento@unicesumar.edu.br::1230e189-7b6f-4259-82eb-64d3c79dba70" providerId="AD" clId="Web-{31677566-D1AD-4D2C-E1F9-A3576371816E}" dt="2020-08-24T18:06:04.859" v="207" actId="20577"/>
          <ac:spMkLst>
            <pc:docMk/>
            <pc:sldMk cId="3608444793" sldId="267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20:53:32.779" v="252" actId="14100"/>
          <ac:picMkLst>
            <pc:docMk/>
            <pc:sldMk cId="3608444793" sldId="267"/>
            <ac:picMk id="5" creationId="{710A997A-E52E-4432-BAB2-4C753525A0D3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31677566-D1AD-4D2C-E1F9-A3576371816E}" dt="2020-08-24T21:06:53.927" v="256" actId="1076"/>
        <pc:sldMkLst>
          <pc:docMk/>
          <pc:sldMk cId="757245937" sldId="268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6:17.125" v="211" actId="20577"/>
          <ac:spMkLst>
            <pc:docMk/>
            <pc:sldMk cId="757245937" sldId="268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21:06:53.927" v="256" actId="1076"/>
          <ac:picMkLst>
            <pc:docMk/>
            <pc:sldMk cId="757245937" sldId="268"/>
            <ac:picMk id="5" creationId="{B0086FCC-A464-40E6-9E7F-FFE3749D3347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31677566-D1AD-4D2C-E1F9-A3576371816E}" dt="2020-08-24T21:23:24.150" v="259" actId="14100"/>
        <pc:sldMkLst>
          <pc:docMk/>
          <pc:sldMk cId="1105519611" sldId="269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6:28.640" v="215" actId="20577"/>
          <ac:spMkLst>
            <pc:docMk/>
            <pc:sldMk cId="1105519611" sldId="269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21:23:24.150" v="259" actId="14100"/>
          <ac:picMkLst>
            <pc:docMk/>
            <pc:sldMk cId="1105519611" sldId="269"/>
            <ac:picMk id="5" creationId="{1F0E048D-5470-49B1-847A-2EF5B92A5937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31677566-D1AD-4D2C-E1F9-A3576371816E}" dt="2020-08-24T21:29:16.172" v="263" actId="1076"/>
        <pc:sldMkLst>
          <pc:docMk/>
          <pc:sldMk cId="693294911" sldId="270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6:46.641" v="221" actId="20577"/>
          <ac:spMkLst>
            <pc:docMk/>
            <pc:sldMk cId="693294911" sldId="270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21:29:16.172" v="263" actId="1076"/>
          <ac:picMkLst>
            <pc:docMk/>
            <pc:sldMk cId="693294911" sldId="270"/>
            <ac:picMk id="5" creationId="{79393517-09E2-466E-90EA-5E76818B4415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31677566-D1AD-4D2C-E1F9-A3576371816E}" dt="2020-08-24T21:31:52.854" v="270" actId="1076"/>
        <pc:sldMkLst>
          <pc:docMk/>
          <pc:sldMk cId="1103707133" sldId="271"/>
        </pc:sldMkLst>
        <pc:spChg chg="mod">
          <ac:chgData name="Erinaldo Sanches Nascimento" userId="S::erinaldo.nascimento@unicesumar.edu.br::1230e189-7b6f-4259-82eb-64d3c79dba70" providerId="AD" clId="Web-{31677566-D1AD-4D2C-E1F9-A3576371816E}" dt="2020-08-24T18:07:07.625" v="227" actId="20577"/>
          <ac:spMkLst>
            <pc:docMk/>
            <pc:sldMk cId="1103707133" sldId="271"/>
            <ac:spMk id="3" creationId="{D732531C-7A17-46B3-9F9E-F721B4F603BA}"/>
          </ac:spMkLst>
        </pc:spChg>
        <pc:picChg chg="add mod">
          <ac:chgData name="Erinaldo Sanches Nascimento" userId="S::erinaldo.nascimento@unicesumar.edu.br::1230e189-7b6f-4259-82eb-64d3c79dba70" providerId="AD" clId="Web-{31677566-D1AD-4D2C-E1F9-A3576371816E}" dt="2020-08-24T21:31:52.854" v="270" actId="1076"/>
          <ac:picMkLst>
            <pc:docMk/>
            <pc:sldMk cId="1103707133" sldId="271"/>
            <ac:picMk id="5" creationId="{8E3290EF-3140-4658-A3C4-83435F9D5FA1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40AFDA72-1B1B-DAEB-9CC1-5DEE119BAA66}"/>
    <pc:docChg chg="modSld">
      <pc:chgData name="Erinaldo Sanches Nascimento" userId="S::erinaldo.nascimento@unicesumar.edu.br::1230e189-7b6f-4259-82eb-64d3c79dba70" providerId="AD" clId="Web-{40AFDA72-1B1B-DAEB-9CC1-5DEE119BAA66}" dt="2020-08-25T16:31:14.268" v="43" actId="20577"/>
      <pc:docMkLst>
        <pc:docMk/>
      </pc:docMkLst>
      <pc:sldChg chg="addSp delSp modSp">
        <pc:chgData name="Erinaldo Sanches Nascimento" userId="S::erinaldo.nascimento@unicesumar.edu.br::1230e189-7b6f-4259-82eb-64d3c79dba70" providerId="AD" clId="Web-{40AFDA72-1B1B-DAEB-9CC1-5DEE119BAA66}" dt="2020-08-25T16:29:44.999" v="19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29:44.999" v="19" actId="20577"/>
          <ac:spMkLst>
            <pc:docMk/>
            <pc:sldMk cId="570630620" sldId="261"/>
            <ac:spMk id="6" creationId="{39BA31B6-B7C9-4FF6-8062-4EB7CA8A6C44}"/>
          </ac:spMkLst>
        </pc:spChg>
        <pc:picChg chg="add del mod">
          <ac:chgData name="Erinaldo Sanches Nascimento" userId="S::erinaldo.nascimento@unicesumar.edu.br::1230e189-7b6f-4259-82eb-64d3c79dba70" providerId="AD" clId="Web-{40AFDA72-1B1B-DAEB-9CC1-5DEE119BAA66}" dt="2020-08-25T16:29:27.952" v="1"/>
          <ac:picMkLst>
            <pc:docMk/>
            <pc:sldMk cId="570630620" sldId="261"/>
            <ac:picMk id="4" creationId="{56BC236C-50AD-48DB-9BA9-74FCFC3427E2}"/>
          </ac:picMkLst>
        </pc:pic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29:52.921" v="21" actId="20577"/>
        <pc:sldMkLst>
          <pc:docMk/>
          <pc:sldMk cId="2305461316" sldId="262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29:52.921" v="21" actId="20577"/>
          <ac:spMkLst>
            <pc:docMk/>
            <pc:sldMk cId="2305461316" sldId="262"/>
            <ac:spMk id="4" creationId="{2BF23231-1FD8-4074-8B39-AB715507A9E0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00.281" v="23" actId="20577"/>
        <pc:sldMkLst>
          <pc:docMk/>
          <pc:sldMk cId="2349734440" sldId="263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00.281" v="23" actId="20577"/>
          <ac:spMkLst>
            <pc:docMk/>
            <pc:sldMk cId="2349734440" sldId="263"/>
            <ac:spMk id="4" creationId="{1763060A-B65E-4A7B-8D92-D263C8F371E2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05.656" v="25" actId="20577"/>
        <pc:sldMkLst>
          <pc:docMk/>
          <pc:sldMk cId="1339440140" sldId="264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05.656" v="25" actId="20577"/>
          <ac:spMkLst>
            <pc:docMk/>
            <pc:sldMk cId="1339440140" sldId="264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10.750" v="27" actId="20577"/>
        <pc:sldMkLst>
          <pc:docMk/>
          <pc:sldMk cId="4288325444" sldId="265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10.750" v="27" actId="20577"/>
          <ac:spMkLst>
            <pc:docMk/>
            <pc:sldMk cId="4288325444" sldId="265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35.720" v="32" actId="1076"/>
        <pc:sldMkLst>
          <pc:docMk/>
          <pc:sldMk cId="2825596609" sldId="266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30.063" v="31" actId="20577"/>
          <ac:spMkLst>
            <pc:docMk/>
            <pc:sldMk cId="2825596609" sldId="266"/>
            <ac:spMk id="4" creationId="{7C30DEFD-2843-422B-8FFE-F14C964E5526}"/>
          </ac:spMkLst>
        </pc:spChg>
        <pc:picChg chg="mod">
          <ac:chgData name="Erinaldo Sanches Nascimento" userId="S::erinaldo.nascimento@unicesumar.edu.br::1230e189-7b6f-4259-82eb-64d3c79dba70" providerId="AD" clId="Web-{40AFDA72-1B1B-DAEB-9CC1-5DEE119BAA66}" dt="2020-08-25T16:30:35.720" v="32" actId="1076"/>
          <ac:picMkLst>
            <pc:docMk/>
            <pc:sldMk cId="2825596609" sldId="266"/>
            <ac:picMk id="9" creationId="{16E928EB-0409-4689-9FF2-3169929F0E16}"/>
          </ac:picMkLst>
        </pc:pic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42.845" v="34" actId="20577"/>
        <pc:sldMkLst>
          <pc:docMk/>
          <pc:sldMk cId="3608444793" sldId="267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42.845" v="34" actId="20577"/>
          <ac:spMkLst>
            <pc:docMk/>
            <pc:sldMk cId="3608444793" sldId="267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48.423" v="36" actId="20577"/>
        <pc:sldMkLst>
          <pc:docMk/>
          <pc:sldMk cId="757245937" sldId="268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48.423" v="36" actId="20577"/>
          <ac:spMkLst>
            <pc:docMk/>
            <pc:sldMk cId="757245937" sldId="268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53.017" v="38" actId="20577"/>
        <pc:sldMkLst>
          <pc:docMk/>
          <pc:sldMk cId="1105519611" sldId="269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53.017" v="38" actId="20577"/>
          <ac:spMkLst>
            <pc:docMk/>
            <pc:sldMk cId="1105519611" sldId="269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0:59.564" v="40" actId="20577"/>
        <pc:sldMkLst>
          <pc:docMk/>
          <pc:sldMk cId="693294911" sldId="270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0:59.564" v="40" actId="20577"/>
          <ac:spMkLst>
            <pc:docMk/>
            <pc:sldMk cId="693294911" sldId="270"/>
            <ac:spMk id="4" creationId="{7C30DEFD-2843-422B-8FFE-F14C964E5526}"/>
          </ac:spMkLst>
        </pc:spChg>
      </pc:sldChg>
      <pc:sldChg chg="modSp">
        <pc:chgData name="Erinaldo Sanches Nascimento" userId="S::erinaldo.nascimento@unicesumar.edu.br::1230e189-7b6f-4259-82eb-64d3c79dba70" providerId="AD" clId="Web-{40AFDA72-1B1B-DAEB-9CC1-5DEE119BAA66}" dt="2020-08-25T16:31:14.268" v="43" actId="20577"/>
        <pc:sldMkLst>
          <pc:docMk/>
          <pc:sldMk cId="1103707133" sldId="271"/>
        </pc:sldMkLst>
        <pc:spChg chg="mod">
          <ac:chgData name="Erinaldo Sanches Nascimento" userId="S::erinaldo.nascimento@unicesumar.edu.br::1230e189-7b6f-4259-82eb-64d3c79dba70" providerId="AD" clId="Web-{40AFDA72-1B1B-DAEB-9CC1-5DEE119BAA66}" dt="2020-08-25T16:31:14.268" v="43" actId="20577"/>
          <ac:spMkLst>
            <pc:docMk/>
            <pc:sldMk cId="1103707133" sldId="271"/>
            <ac:spMk id="4" creationId="{7C30DEFD-2843-422B-8FFE-F14C964E5526}"/>
          </ac:spMkLst>
        </pc:spChg>
      </pc:sldChg>
    </pc:docChg>
  </pc:docChgLst>
  <pc:docChgLst>
    <pc:chgData name="Erinaldo Sanches Nascimento" userId="S::erinaldo.nascimento@unicesumar.edu.br::1230e189-7b6f-4259-82eb-64d3c79dba70" providerId="AD" clId="Web-{EA34CB57-FA86-42B3-64C2-E04DDB22C458}"/>
    <pc:docChg chg="delSld modSld">
      <pc:chgData name="Erinaldo Sanches Nascimento" userId="S::erinaldo.nascimento@unicesumar.edu.br::1230e189-7b6f-4259-82eb-64d3c79dba70" providerId="AD" clId="Web-{EA34CB57-FA86-42B3-64C2-E04DDB22C458}" dt="2020-08-24T13:32:18.382" v="106" actId="20577"/>
      <pc:docMkLst>
        <pc:docMk/>
      </pc:docMkLst>
      <pc:sldChg chg="modSp">
        <pc:chgData name="Erinaldo Sanches Nascimento" userId="S::erinaldo.nascimento@unicesumar.edu.br::1230e189-7b6f-4259-82eb-64d3c79dba70" providerId="AD" clId="Web-{EA34CB57-FA86-42B3-64C2-E04DDB22C458}" dt="2020-08-24T13:32:18.382" v="106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EA34CB57-FA86-42B3-64C2-E04DDB22C458}" dt="2020-08-24T13:32:18.382" v="106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EA34CB57-FA86-42B3-64C2-E04DDB22C458}" dt="2020-08-24T13:31:12.975" v="85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EA34CB57-FA86-42B3-64C2-E04DDB22C458}" dt="2020-08-24T13:31:12.975" v="85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EA34CB57-FA86-42B3-64C2-E04DDB22C458}" dt="2020-08-24T13:30:21.083" v="28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del">
        <pc:chgData name="Erinaldo Sanches Nascimento" userId="S::erinaldo.nascimento@unicesumar.edu.br::1230e189-7b6f-4259-82eb-64d3c79dba70" providerId="AD" clId="Web-{EA34CB57-FA86-42B3-64C2-E04DDB22C458}" dt="2020-08-24T13:31:17.193" v="87"/>
        <pc:sldMkLst>
          <pc:docMk/>
          <pc:sldMk cId="3047143" sldId="261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17.928" v="88"/>
        <pc:sldMkLst>
          <pc:docMk/>
          <pc:sldMk cId="896285454" sldId="262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18.475" v="89"/>
        <pc:sldMkLst>
          <pc:docMk/>
          <pc:sldMk cId="912279026" sldId="263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19.084" v="90"/>
        <pc:sldMkLst>
          <pc:docMk/>
          <pc:sldMk cId="228907287" sldId="264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19.647" v="91"/>
        <pc:sldMkLst>
          <pc:docMk/>
          <pc:sldMk cId="2457046131" sldId="265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0.319" v="92"/>
        <pc:sldMkLst>
          <pc:docMk/>
          <pc:sldMk cId="1689867680" sldId="266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0.881" v="93"/>
        <pc:sldMkLst>
          <pc:docMk/>
          <pc:sldMk cId="3013690448" sldId="267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1.412" v="94"/>
        <pc:sldMkLst>
          <pc:docMk/>
          <pc:sldMk cId="2184828045" sldId="268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1.975" v="95"/>
        <pc:sldMkLst>
          <pc:docMk/>
          <pc:sldMk cId="4178511959" sldId="269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2.975" v="96"/>
        <pc:sldMkLst>
          <pc:docMk/>
          <pc:sldMk cId="2508293904" sldId="270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3.537" v="97"/>
        <pc:sldMkLst>
          <pc:docMk/>
          <pc:sldMk cId="981231428" sldId="271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4.100" v="98"/>
        <pc:sldMkLst>
          <pc:docMk/>
          <pc:sldMk cId="2392145786" sldId="272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4.709" v="99"/>
        <pc:sldMkLst>
          <pc:docMk/>
          <pc:sldMk cId="3155459665" sldId="273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5.647" v="100"/>
        <pc:sldMkLst>
          <pc:docMk/>
          <pc:sldMk cId="67003344" sldId="274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6.631" v="101"/>
        <pc:sldMkLst>
          <pc:docMk/>
          <pc:sldMk cId="2069311227" sldId="275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7.366" v="102"/>
        <pc:sldMkLst>
          <pc:docMk/>
          <pc:sldMk cId="1314081392" sldId="276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28.194" v="103"/>
        <pc:sldMkLst>
          <pc:docMk/>
          <pc:sldMk cId="2113182452" sldId="277"/>
        </pc:sldMkLst>
      </pc:sldChg>
      <pc:sldChg chg="del">
        <pc:chgData name="Erinaldo Sanches Nascimento" userId="S::erinaldo.nascimento@unicesumar.edu.br::1230e189-7b6f-4259-82eb-64d3c79dba70" providerId="AD" clId="Web-{EA34CB57-FA86-42B3-64C2-E04DDB22C458}" dt="2020-08-24T13:31:30.006" v="104"/>
        <pc:sldMkLst>
          <pc:docMk/>
          <pc:sldMk cId="1050784218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ntendo comida&#10;&#10;Descrição gerada automaticamente">
            <a:extLst>
              <a:ext uri="{FF2B5EF4-FFF2-40B4-BE49-F238E27FC236}">
                <a16:creationId xmlns:a16="http://schemas.microsoft.com/office/drawing/2014/main" id="{6CB0B8F3-2B28-4284-B063-C2D876FCF3D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0950" r="10950"/>
          <a:stretch/>
        </p:blipFill>
        <p:spPr>
          <a:xfrm>
            <a:off x="5157878" y="4636"/>
            <a:ext cx="7034121" cy="684872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Diagramas de Comportamento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Atividades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8E4DE38D-12E3-451C-88CE-58D23347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25" y="959117"/>
            <a:ext cx="4022784" cy="5543613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16E928EB-0409-4689-9FF2-3169929F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2085229"/>
            <a:ext cx="4727275" cy="41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Diagramas de Estrutura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Classes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0A997A-E52E-4432-BAB2-4C753525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327114"/>
            <a:ext cx="9931879" cy="38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4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Diagramas de Estrutura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Objetos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086FCC-A464-40E6-9E7F-FFE3749D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21" y="2556564"/>
            <a:ext cx="4010743" cy="2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Diagramas de Estrutura</a:t>
            </a:r>
            <a:endParaRPr lang="pt-BR" b="0" dirty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Diagrama de Componentes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0E048D-5470-49B1-847A-2EF5B92A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2276681"/>
            <a:ext cx="6524444" cy="33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Diagramas de Estrutura</a:t>
            </a:r>
            <a:endParaRPr lang="pt-BR" b="0" dirty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Diagrama de Implantação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79393517-09E2-466E-90EA-5E76818B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8" y="2526954"/>
            <a:ext cx="7962181" cy="33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Diagramas de Estrutura</a:t>
            </a:r>
            <a:endParaRPr lang="pt-BR" b="0" dirty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Diagrama de Pacotes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E3290EF-3140-4658-A3C4-83435F9D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3015840"/>
            <a:ext cx="8939840" cy="15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0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 à Orientação a Objetos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Diagramas de comportamento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Diagramas de estrutura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Introdução ao Estudo de Orientação a Objetos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4: Principais Diagramas da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>
                <a:ea typeface="+mn-lt"/>
                <a:cs typeface="+mn-lt"/>
              </a:rPr>
              <a:t>A UML 2.5 apresenta vários diagramas, classificados em estruturais e de</a:t>
            </a:r>
            <a:endParaRPr lang="pt-BR"/>
          </a:p>
          <a:p>
            <a:r>
              <a:rPr lang="pt-BR" b="0">
                <a:ea typeface="+mn-lt"/>
                <a:cs typeface="+mn-lt"/>
              </a:rPr>
              <a:t>comportamento.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6542601-0D67-470A-B55B-F83A94B4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7" y="1674046"/>
            <a:ext cx="7717766" cy="422877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1D28D5-E2EA-4DD4-9A6E-A6A42D9750AD}"/>
              </a:ext>
            </a:extLst>
          </p:cNvPr>
          <p:cNvSpPr/>
          <p:nvPr/>
        </p:nvSpPr>
        <p:spPr>
          <a:xfrm>
            <a:off x="2590800" y="5214668"/>
            <a:ext cx="3019244" cy="50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6CA188-ECE4-41DA-BCD4-03AB867628C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Diagramas de Comportamento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AF643-4EC4-4002-BEDD-B636E6E9B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Casos de Uso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23231-1FD8-4074-8B39-AB715507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051229C7-F1EB-4B77-A92E-25A4AC0EE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8" t="7918" r="4408" b="19061"/>
          <a:stretch/>
        </p:blipFill>
        <p:spPr>
          <a:xfrm>
            <a:off x="4738778" y="1711585"/>
            <a:ext cx="7286770" cy="47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47878F5-5B0D-4679-BA2B-9271EA7759C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Diagramas de Comportamento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CC402-FEF8-4556-8B64-E42BF1889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Sequência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3060A-B65E-4A7B-8D92-D263C8F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FA69AB-1079-47DF-9B28-5F43D9E7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286969"/>
            <a:ext cx="7430218" cy="5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Diagramas de Comportamento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Estados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B6BD1230-60E8-4011-92D1-A4A53231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2233094"/>
            <a:ext cx="4784784" cy="3930188"/>
          </a:xfrm>
          <a:prstGeom prst="rect">
            <a:avLst/>
          </a:prstGeom>
        </p:spPr>
      </p:pic>
      <p:pic>
        <p:nvPicPr>
          <p:cNvPr id="6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473BFBE-6EB0-48F5-B5D3-B6DA5591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59" y="2230733"/>
            <a:ext cx="5805577" cy="38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06DF4A-58D1-4E46-A3DD-4B8775AE3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Diagramas de Comportamento</a:t>
            </a:r>
            <a:endParaRPr lang="pt-BR" b="0">
              <a:ea typeface="+mn-lt"/>
              <a:cs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2531C-7A17-46B3-9F9E-F721B4F6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Diagrama de Comunicação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0DEFD-2843-422B-8FFE-F14C964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A8D6763-73C2-403A-AB72-14F465E8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252626"/>
            <a:ext cx="6567577" cy="38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ANÁLISE E PROJETO ORIENTADO A OBJETOS</vt:lpstr>
      <vt:lpstr>Introdução à Orientação a Objetos</vt:lpstr>
      <vt:lpstr>Apresentação do PowerPoint</vt:lpstr>
      <vt:lpstr>A UML 2.5 apresenta vários diagramas, classificados em estruturais e de comportamento.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1079</cp:revision>
  <dcterms:created xsi:type="dcterms:W3CDTF">2019-02-06T19:28:48Z</dcterms:created>
  <dcterms:modified xsi:type="dcterms:W3CDTF">2020-08-25T16:31:16Z</dcterms:modified>
</cp:coreProperties>
</file>