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BE096-A405-4A1E-DE37-7E3B73803637}" v="12" dt="2020-08-25T16:32:22.441"/>
    <p1510:client id="{31677566-D1AD-4D2C-E1F9-A3576371816E}" v="288" dt="2020-08-24T21:31:52.854"/>
    <p1510:client id="{50EC7DA0-67A6-1BF5-3750-B3AA1845BCAE}" v="1329" dt="2020-08-23T15:09:06.275"/>
    <p1510:client id="{818FB90A-A38B-A300-E1A3-9ACBC30AF6DF}" v="382" dt="2020-08-24T22:21:33.332"/>
    <p1510:client id="{94F90327-A99A-3BD8-94BB-CA1B417C37BF}" v="393" dt="2020-08-23T16:33:58.782"/>
    <p1510:client id="{A43AD781-02A5-95D0-E5D8-3CCFE92BC9AC}" v="511" dt="2020-08-24T13:25:46.553"/>
    <p1510:client id="{B4326239-70A8-2380-EA39-B48318E1CACA}" v="8" dt="2020-08-25T12:05:12.629"/>
    <p1510:client id="{C27816AE-D84E-1E55-AE42-BC3C8EEC3904}" v="615" dt="2020-08-24T03:01:50.044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10ABE096-A405-4A1E-DE37-7E3B73803637}"/>
    <pc:docChg chg="modSld">
      <pc:chgData name="Erinaldo Sanches Nascimento" userId="S::erinaldo.nascimento@unicesumar.edu.br::1230e189-7b6f-4259-82eb-64d3c79dba70" providerId="AD" clId="Web-{10ABE096-A405-4A1E-DE37-7E3B73803637}" dt="2020-08-25T16:32:22.441" v="8" actId="20577"/>
      <pc:docMkLst>
        <pc:docMk/>
      </pc:docMkLst>
      <pc:sldChg chg="modSp">
        <pc:chgData name="Erinaldo Sanches Nascimento" userId="S::erinaldo.nascimento@unicesumar.edu.br::1230e189-7b6f-4259-82eb-64d3c79dba70" providerId="AD" clId="Web-{10ABE096-A405-4A1E-DE37-7E3B73803637}" dt="2020-08-25T16:31:53.879" v="1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10ABE096-A405-4A1E-DE37-7E3B73803637}" dt="2020-08-25T16:31:53.879" v="1" actId="20577"/>
          <ac:spMkLst>
            <pc:docMk/>
            <pc:sldMk cId="570630620" sldId="261"/>
            <ac:spMk id="6" creationId="{39BA31B6-B7C9-4FF6-8062-4EB7CA8A6C44}"/>
          </ac:spMkLst>
        </pc:spChg>
      </pc:sldChg>
      <pc:sldChg chg="modSp">
        <pc:chgData name="Erinaldo Sanches Nascimento" userId="S::erinaldo.nascimento@unicesumar.edu.br::1230e189-7b6f-4259-82eb-64d3c79dba70" providerId="AD" clId="Web-{10ABE096-A405-4A1E-DE37-7E3B73803637}" dt="2020-08-25T16:31:59.582" v="3" actId="20577"/>
        <pc:sldMkLst>
          <pc:docMk/>
          <pc:sldMk cId="2963594960" sldId="262"/>
        </pc:sldMkLst>
        <pc:spChg chg="mod">
          <ac:chgData name="Erinaldo Sanches Nascimento" userId="S::erinaldo.nascimento@unicesumar.edu.br::1230e189-7b6f-4259-82eb-64d3c79dba70" providerId="AD" clId="Web-{10ABE096-A405-4A1E-DE37-7E3B73803637}" dt="2020-08-25T16:31:59.582" v="3" actId="20577"/>
          <ac:spMkLst>
            <pc:docMk/>
            <pc:sldMk cId="2963594960" sldId="262"/>
            <ac:spMk id="4" creationId="{D9850CE2-51EA-43E8-A08D-F9CF20C95451}"/>
          </ac:spMkLst>
        </pc:spChg>
      </pc:sldChg>
      <pc:sldChg chg="modSp">
        <pc:chgData name="Erinaldo Sanches Nascimento" userId="S::erinaldo.nascimento@unicesumar.edu.br::1230e189-7b6f-4259-82eb-64d3c79dba70" providerId="AD" clId="Web-{10ABE096-A405-4A1E-DE37-7E3B73803637}" dt="2020-08-25T16:32:05.754" v="5" actId="20577"/>
        <pc:sldMkLst>
          <pc:docMk/>
          <pc:sldMk cId="2431236825" sldId="263"/>
        </pc:sldMkLst>
        <pc:spChg chg="mod">
          <ac:chgData name="Erinaldo Sanches Nascimento" userId="S::erinaldo.nascimento@unicesumar.edu.br::1230e189-7b6f-4259-82eb-64d3c79dba70" providerId="AD" clId="Web-{10ABE096-A405-4A1E-DE37-7E3B73803637}" dt="2020-08-25T16:32:05.754" v="5" actId="20577"/>
          <ac:spMkLst>
            <pc:docMk/>
            <pc:sldMk cId="2431236825" sldId="263"/>
            <ac:spMk id="4" creationId="{DCA1D40F-F85E-4B97-B467-660A2D021384}"/>
          </ac:spMkLst>
        </pc:spChg>
      </pc:sldChg>
      <pc:sldChg chg="modSp">
        <pc:chgData name="Erinaldo Sanches Nascimento" userId="S::erinaldo.nascimento@unicesumar.edu.br::1230e189-7b6f-4259-82eb-64d3c79dba70" providerId="AD" clId="Web-{10ABE096-A405-4A1E-DE37-7E3B73803637}" dt="2020-08-25T16:32:22.441" v="8" actId="20577"/>
        <pc:sldMkLst>
          <pc:docMk/>
          <pc:sldMk cId="2613778805" sldId="264"/>
        </pc:sldMkLst>
        <pc:spChg chg="mod">
          <ac:chgData name="Erinaldo Sanches Nascimento" userId="S::erinaldo.nascimento@unicesumar.edu.br::1230e189-7b6f-4259-82eb-64d3c79dba70" providerId="AD" clId="Web-{10ABE096-A405-4A1E-DE37-7E3B73803637}" dt="2020-08-25T16:32:22.441" v="8" actId="20577"/>
          <ac:spMkLst>
            <pc:docMk/>
            <pc:sldMk cId="2613778805" sldId="264"/>
            <ac:spMk id="4" creationId="{E7F8263B-D6E7-43AE-8662-48400A054A1A}"/>
          </ac:spMkLst>
        </pc:spChg>
      </pc:sldChg>
    </pc:docChg>
  </pc:docChgLst>
  <pc:docChgLst>
    <pc:chgData name="Erinaldo Sanches Nascimento" userId="S::erinaldo.nascimento@unicesumar.edu.br::1230e189-7b6f-4259-82eb-64d3c79dba70" providerId="AD" clId="Web-{818FB90A-A38B-A300-E1A3-9ACBC30AF6DF}"/>
    <pc:docChg chg="addSld delSld modSld">
      <pc:chgData name="Erinaldo Sanches Nascimento" userId="S::erinaldo.nascimento@unicesumar.edu.br::1230e189-7b6f-4259-82eb-64d3c79dba70" providerId="AD" clId="Web-{818FB90A-A38B-A300-E1A3-9ACBC30AF6DF}" dt="2020-08-24T22:21:33.332" v="372" actId="20577"/>
      <pc:docMkLst>
        <pc:docMk/>
      </pc:docMkLst>
      <pc:sldChg chg="addSp delSp modSp">
        <pc:chgData name="Erinaldo Sanches Nascimento" userId="S::erinaldo.nascimento@unicesumar.edu.br::1230e189-7b6f-4259-82eb-64d3c79dba70" providerId="AD" clId="Web-{818FB90A-A38B-A300-E1A3-9ACBC30AF6DF}" dt="2020-08-24T21:48:09.921" v="8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1:41:02.250" v="4" actId="20577"/>
          <ac:spMkLst>
            <pc:docMk/>
            <pc:sldMk cId="1330216257" sldId="257"/>
            <ac:spMk id="3" creationId="{00000000-0000-0000-0000-000000000000}"/>
          </ac:spMkLst>
        </pc:spChg>
        <pc:spChg chg="add del mod">
          <ac:chgData name="Erinaldo Sanches Nascimento" userId="S::erinaldo.nascimento@unicesumar.edu.br::1230e189-7b6f-4259-82eb-64d3c79dba70" providerId="AD" clId="Web-{818FB90A-A38B-A300-E1A3-9ACBC30AF6DF}" dt="2020-08-24T21:48:09.921" v="8"/>
          <ac:spMkLst>
            <pc:docMk/>
            <pc:sldMk cId="1330216257" sldId="257"/>
            <ac:spMk id="6" creationId="{FD6F5469-2B70-4274-B316-CED425718994}"/>
          </ac:spMkLst>
        </pc:spChg>
        <pc:picChg chg="add del">
          <ac:chgData name="Erinaldo Sanches Nascimento" userId="S::erinaldo.nascimento@unicesumar.edu.br::1230e189-7b6f-4259-82eb-64d3c79dba70" providerId="AD" clId="Web-{818FB90A-A38B-A300-E1A3-9ACBC30AF6DF}" dt="2020-08-24T21:48:09.921" v="8"/>
          <ac:picMkLst>
            <pc:docMk/>
            <pc:sldMk cId="1330216257" sldId="257"/>
            <ac:picMk id="2" creationId="{2A15E57D-C176-4352-85CF-85AFA3A4E66D}"/>
          </ac:picMkLst>
        </pc:picChg>
      </pc:sldChg>
      <pc:sldChg chg="modSp">
        <pc:chgData name="Erinaldo Sanches Nascimento" userId="S::erinaldo.nascimento@unicesumar.edu.br::1230e189-7b6f-4259-82eb-64d3c79dba70" providerId="AD" clId="Web-{818FB90A-A38B-A300-E1A3-9ACBC30AF6DF}" dt="2020-08-24T21:50:24.613" v="25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1:50:24.613" v="25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818FB90A-A38B-A300-E1A3-9ACBC30AF6DF}" dt="2020-08-24T21:53:47.260" v="71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1:53:47.260" v="71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818FB90A-A38B-A300-E1A3-9ACBC30AF6DF}" dt="2020-08-24T21:51:04.442" v="35" actId="20577"/>
          <ac:spMkLst>
            <pc:docMk/>
            <pc:sldMk cId="569427648" sldId="259"/>
            <ac:spMk id="13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818FB90A-A38B-A300-E1A3-9ACBC30AF6DF}" dt="2020-08-24T21:52:06.054" v="55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818FB90A-A38B-A300-E1A3-9ACBC30AF6DF}" dt="2020-08-24T22:14:13.692" v="193" actId="14100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2:12:08.016" v="187" actId="20577"/>
          <ac:spMkLst>
            <pc:docMk/>
            <pc:sldMk cId="570630620" sldId="261"/>
            <ac:spMk id="2" creationId="{9AAFCC46-2FB1-4735-923D-DAD6C127386F}"/>
          </ac:spMkLst>
        </pc:spChg>
        <pc:picChg chg="add del mod">
          <ac:chgData name="Erinaldo Sanches Nascimento" userId="S::erinaldo.nascimento@unicesumar.edu.br::1230e189-7b6f-4259-82eb-64d3c79dba70" providerId="AD" clId="Web-{818FB90A-A38B-A300-E1A3-9ACBC30AF6DF}" dt="2020-08-24T22:12:10.047" v="190"/>
          <ac:picMkLst>
            <pc:docMk/>
            <pc:sldMk cId="570630620" sldId="261"/>
            <ac:picMk id="4" creationId="{F2A0B305-1D5B-477E-A21B-12BAB015023A}"/>
          </ac:picMkLst>
        </pc:picChg>
        <pc:picChg chg="add mod">
          <ac:chgData name="Erinaldo Sanches Nascimento" userId="S::erinaldo.nascimento@unicesumar.edu.br::1230e189-7b6f-4259-82eb-64d3c79dba70" providerId="AD" clId="Web-{818FB90A-A38B-A300-E1A3-9ACBC30AF6DF}" dt="2020-08-24T22:14:13.692" v="193" actId="14100"/>
          <ac:picMkLst>
            <pc:docMk/>
            <pc:sldMk cId="570630620" sldId="261"/>
            <ac:picMk id="5" creationId="{4370C522-A4D2-4CBC-918A-F284B0C25DCC}"/>
          </ac:picMkLst>
        </pc:picChg>
        <pc:picChg chg="del">
          <ac:chgData name="Erinaldo Sanches Nascimento" userId="S::erinaldo.nascimento@unicesumar.edu.br::1230e189-7b6f-4259-82eb-64d3c79dba70" providerId="AD" clId="Web-{818FB90A-A38B-A300-E1A3-9ACBC30AF6DF}" dt="2020-08-24T21:53:52.839" v="73"/>
          <ac:picMkLst>
            <pc:docMk/>
            <pc:sldMk cId="570630620" sldId="261"/>
            <ac:picMk id="7" creationId="{C6542601-0D67-470A-B55B-F83A94B43681}"/>
          </ac:picMkLst>
        </pc:picChg>
      </pc:sldChg>
      <pc:sldChg chg="del">
        <pc:chgData name="Erinaldo Sanches Nascimento" userId="S::erinaldo.nascimento@unicesumar.edu.br::1230e189-7b6f-4259-82eb-64d3c79dba70" providerId="AD" clId="Web-{818FB90A-A38B-A300-E1A3-9ACBC30AF6DF}" dt="2020-08-24T21:53:58.417" v="74"/>
        <pc:sldMkLst>
          <pc:docMk/>
          <pc:sldMk cId="2305461316" sldId="262"/>
        </pc:sldMkLst>
      </pc:sldChg>
      <pc:sldChg chg="modSp new">
        <pc:chgData name="Erinaldo Sanches Nascimento" userId="S::erinaldo.nascimento@unicesumar.edu.br::1230e189-7b6f-4259-82eb-64d3c79dba70" providerId="AD" clId="Web-{818FB90A-A38B-A300-E1A3-9ACBC30AF6DF}" dt="2020-08-24T22:16:26.337" v="254" actId="20577"/>
        <pc:sldMkLst>
          <pc:docMk/>
          <pc:sldMk cId="2963594960" sldId="262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2:03:08.560" v="122" actId="20577"/>
          <ac:spMkLst>
            <pc:docMk/>
            <pc:sldMk cId="2963594960" sldId="262"/>
            <ac:spMk id="2" creationId="{2810BB80-D49F-4F57-8969-01ED2FFCF250}"/>
          </ac:spMkLst>
        </pc:spChg>
        <pc:spChg chg="mod">
          <ac:chgData name="Erinaldo Sanches Nascimento" userId="S::erinaldo.nascimento@unicesumar.edu.br::1230e189-7b6f-4259-82eb-64d3c79dba70" providerId="AD" clId="Web-{818FB90A-A38B-A300-E1A3-9ACBC30AF6DF}" dt="2020-08-24T22:16:26.337" v="254" actId="20577"/>
          <ac:spMkLst>
            <pc:docMk/>
            <pc:sldMk cId="2963594960" sldId="262"/>
            <ac:spMk id="3" creationId="{BFF22A36-2155-40D4-94F1-EF4AF7666390}"/>
          </ac:spMkLst>
        </pc:spChg>
      </pc:sldChg>
      <pc:sldChg chg="del">
        <pc:chgData name="Erinaldo Sanches Nascimento" userId="S::erinaldo.nascimento@unicesumar.edu.br::1230e189-7b6f-4259-82eb-64d3c79dba70" providerId="AD" clId="Web-{818FB90A-A38B-A300-E1A3-9ACBC30AF6DF}" dt="2020-08-24T21:54:04.339" v="75"/>
        <pc:sldMkLst>
          <pc:docMk/>
          <pc:sldMk cId="2349734440" sldId="263"/>
        </pc:sldMkLst>
      </pc:sldChg>
      <pc:sldChg chg="addSp modSp new">
        <pc:chgData name="Erinaldo Sanches Nascimento" userId="S::erinaldo.nascimento@unicesumar.edu.br::1230e189-7b6f-4259-82eb-64d3c79dba70" providerId="AD" clId="Web-{818FB90A-A38B-A300-E1A3-9ACBC30AF6DF}" dt="2020-08-24T22:19:02.139" v="301" actId="14100"/>
        <pc:sldMkLst>
          <pc:docMk/>
          <pc:sldMk cId="2431236825" sldId="263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2:02:41.184" v="115" actId="20577"/>
          <ac:spMkLst>
            <pc:docMk/>
            <pc:sldMk cId="2431236825" sldId="263"/>
            <ac:spMk id="2" creationId="{8AC34EBE-97F7-44CE-8303-4E4B724D9526}"/>
          </ac:spMkLst>
        </pc:spChg>
        <pc:spChg chg="mod">
          <ac:chgData name="Erinaldo Sanches Nascimento" userId="S::erinaldo.nascimento@unicesumar.edu.br::1230e189-7b6f-4259-82eb-64d3c79dba70" providerId="AD" clId="Web-{818FB90A-A38B-A300-E1A3-9ACBC30AF6DF}" dt="2020-08-24T22:17:56.512" v="287" actId="20577"/>
          <ac:spMkLst>
            <pc:docMk/>
            <pc:sldMk cId="2431236825" sldId="263"/>
            <ac:spMk id="3" creationId="{F5F3ACF6-8805-43F7-905F-E5D8AF61D002}"/>
          </ac:spMkLst>
        </pc:spChg>
        <pc:picChg chg="add mod">
          <ac:chgData name="Erinaldo Sanches Nascimento" userId="S::erinaldo.nascimento@unicesumar.edu.br::1230e189-7b6f-4259-82eb-64d3c79dba70" providerId="AD" clId="Web-{818FB90A-A38B-A300-E1A3-9ACBC30AF6DF}" dt="2020-08-24T22:19:02.139" v="301" actId="14100"/>
          <ac:picMkLst>
            <pc:docMk/>
            <pc:sldMk cId="2431236825" sldId="263"/>
            <ac:picMk id="5" creationId="{D99A3F6A-E524-40CF-B25C-E29B87965673}"/>
          </ac:picMkLst>
        </pc:picChg>
        <pc:picChg chg="add mod">
          <ac:chgData name="Erinaldo Sanches Nascimento" userId="S::erinaldo.nascimento@unicesumar.edu.br::1230e189-7b6f-4259-82eb-64d3c79dba70" providerId="AD" clId="Web-{818FB90A-A38B-A300-E1A3-9ACBC30AF6DF}" dt="2020-08-24T22:18:58.108" v="300" actId="1076"/>
          <ac:picMkLst>
            <pc:docMk/>
            <pc:sldMk cId="2431236825" sldId="263"/>
            <ac:picMk id="6" creationId="{9AEC9B11-3FE4-4673-A792-31D383E56F96}"/>
          </ac:picMkLst>
        </pc:picChg>
      </pc:sldChg>
      <pc:sldChg chg="del">
        <pc:chgData name="Erinaldo Sanches Nascimento" userId="S::erinaldo.nascimento@unicesumar.edu.br::1230e189-7b6f-4259-82eb-64d3c79dba70" providerId="AD" clId="Web-{818FB90A-A38B-A300-E1A3-9ACBC30AF6DF}" dt="2020-08-24T21:54:06.308" v="76"/>
        <pc:sldMkLst>
          <pc:docMk/>
          <pc:sldMk cId="1339440140" sldId="264"/>
        </pc:sldMkLst>
      </pc:sldChg>
      <pc:sldChg chg="addSp modSp new">
        <pc:chgData name="Erinaldo Sanches Nascimento" userId="S::erinaldo.nascimento@unicesumar.edu.br::1230e189-7b6f-4259-82eb-64d3c79dba70" providerId="AD" clId="Web-{818FB90A-A38B-A300-E1A3-9ACBC30AF6DF}" dt="2020-08-24T22:21:33.332" v="371" actId="20577"/>
        <pc:sldMkLst>
          <pc:docMk/>
          <pc:sldMk cId="2613778805" sldId="264"/>
        </pc:sldMkLst>
        <pc:spChg chg="mod">
          <ac:chgData name="Erinaldo Sanches Nascimento" userId="S::erinaldo.nascimento@unicesumar.edu.br::1230e189-7b6f-4259-82eb-64d3c79dba70" providerId="AD" clId="Web-{818FB90A-A38B-A300-E1A3-9ACBC30AF6DF}" dt="2020-08-24T22:02:34.747" v="111"/>
          <ac:spMkLst>
            <pc:docMk/>
            <pc:sldMk cId="2613778805" sldId="264"/>
            <ac:spMk id="2" creationId="{5837E256-A6D4-4228-9EB0-980AA9F48766}"/>
          </ac:spMkLst>
        </pc:spChg>
        <pc:spChg chg="mod">
          <ac:chgData name="Erinaldo Sanches Nascimento" userId="S::erinaldo.nascimento@unicesumar.edu.br::1230e189-7b6f-4259-82eb-64d3c79dba70" providerId="AD" clId="Web-{818FB90A-A38B-A300-E1A3-9ACBC30AF6DF}" dt="2020-08-24T22:21:33.332" v="371" actId="20577"/>
          <ac:spMkLst>
            <pc:docMk/>
            <pc:sldMk cId="2613778805" sldId="264"/>
            <ac:spMk id="3" creationId="{CCD2ED9C-46B9-4954-B25C-0558C6C979CF}"/>
          </ac:spMkLst>
        </pc:spChg>
        <pc:picChg chg="add mod">
          <ac:chgData name="Erinaldo Sanches Nascimento" userId="S::erinaldo.nascimento@unicesumar.edu.br::1230e189-7b6f-4259-82eb-64d3c79dba70" providerId="AD" clId="Web-{818FB90A-A38B-A300-E1A3-9ACBC30AF6DF}" dt="2020-08-24T22:20:11.157" v="305" actId="14100"/>
          <ac:picMkLst>
            <pc:docMk/>
            <pc:sldMk cId="2613778805" sldId="264"/>
            <ac:picMk id="5" creationId="{4D6D3D3A-CAF6-4A97-9870-FC53BA2F328E}"/>
          </ac:picMkLst>
        </pc:picChg>
      </pc:sldChg>
      <pc:sldChg chg="del">
        <pc:chgData name="Erinaldo Sanches Nascimento" userId="S::erinaldo.nascimento@unicesumar.edu.br::1230e189-7b6f-4259-82eb-64d3c79dba70" providerId="AD" clId="Web-{818FB90A-A38B-A300-E1A3-9ACBC30AF6DF}" dt="2020-08-24T21:54:19.808" v="77"/>
        <pc:sldMkLst>
          <pc:docMk/>
          <pc:sldMk cId="4288325444" sldId="265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4:37.559" v="78"/>
        <pc:sldMkLst>
          <pc:docMk/>
          <pc:sldMk cId="2825596609" sldId="266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4:46.606" v="79"/>
        <pc:sldMkLst>
          <pc:docMk/>
          <pc:sldMk cId="3608444793" sldId="267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4:50.075" v="80"/>
        <pc:sldMkLst>
          <pc:docMk/>
          <pc:sldMk cId="757245937" sldId="268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4:58.950" v="81"/>
        <pc:sldMkLst>
          <pc:docMk/>
          <pc:sldMk cId="1105519611" sldId="269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5:13.763" v="82"/>
        <pc:sldMkLst>
          <pc:docMk/>
          <pc:sldMk cId="693294911" sldId="270"/>
        </pc:sldMkLst>
      </pc:sldChg>
      <pc:sldChg chg="del">
        <pc:chgData name="Erinaldo Sanches Nascimento" userId="S::erinaldo.nascimento@unicesumar.edu.br::1230e189-7b6f-4259-82eb-64d3c79dba70" providerId="AD" clId="Web-{818FB90A-A38B-A300-E1A3-9ACBC30AF6DF}" dt="2020-08-24T21:55:15.013" v="83"/>
        <pc:sldMkLst>
          <pc:docMk/>
          <pc:sldMk cId="1103707133" sldId="271"/>
        </pc:sldMkLst>
      </pc:sldChg>
    </pc:docChg>
  </pc:docChgLst>
  <pc:docChgLst>
    <pc:chgData name="Erinaldo Sanches Nascimento" userId="S::erinaldo.nascimento@unicesumar.edu.br::1230e189-7b6f-4259-82eb-64d3c79dba70" providerId="AD" clId="Web-{B4326239-70A8-2380-EA39-B48318E1CACA}"/>
    <pc:docChg chg="modSld">
      <pc:chgData name="Erinaldo Sanches Nascimento" userId="S::erinaldo.nascimento@unicesumar.edu.br::1230e189-7b6f-4259-82eb-64d3c79dba70" providerId="AD" clId="Web-{B4326239-70A8-2380-EA39-B48318E1CACA}" dt="2020-08-25T12:05:12.629" v="6" actId="14100"/>
      <pc:docMkLst>
        <pc:docMk/>
      </pc:docMkLst>
      <pc:sldChg chg="addSp delSp modSp">
        <pc:chgData name="Erinaldo Sanches Nascimento" userId="S::erinaldo.nascimento@unicesumar.edu.br::1230e189-7b6f-4259-82eb-64d3c79dba70" providerId="AD" clId="Web-{B4326239-70A8-2380-EA39-B48318E1CACA}" dt="2020-08-25T12:05:12.629" v="6" actId="14100"/>
        <pc:sldMkLst>
          <pc:docMk/>
          <pc:sldMk cId="507592729" sldId="256"/>
        </pc:sldMkLst>
        <pc:spChg chg="add del mod">
          <ac:chgData name="Erinaldo Sanches Nascimento" userId="S::erinaldo.nascimento@unicesumar.edu.br::1230e189-7b6f-4259-82eb-64d3c79dba70" providerId="AD" clId="Web-{B4326239-70A8-2380-EA39-B48318E1CACA}" dt="2020-08-25T12:04:45.159" v="1"/>
          <ac:spMkLst>
            <pc:docMk/>
            <pc:sldMk cId="507592729" sldId="256"/>
            <ac:spMk id="5" creationId="{9B84C860-00DB-4E50-A3E0-80225608D762}"/>
          </ac:spMkLst>
        </pc:spChg>
        <pc:picChg chg="del">
          <ac:chgData name="Erinaldo Sanches Nascimento" userId="S::erinaldo.nascimento@unicesumar.edu.br::1230e189-7b6f-4259-82eb-64d3c79dba70" providerId="AD" clId="Web-{B4326239-70A8-2380-EA39-B48318E1CACA}" dt="2020-08-25T12:04:43.237" v="0"/>
          <ac:picMkLst>
            <pc:docMk/>
            <pc:sldMk cId="507592729" sldId="256"/>
            <ac:picMk id="4" creationId="{E7F93117-B2F0-4635-A8E1-5ABEF95D65AA}"/>
          </ac:picMkLst>
        </pc:picChg>
        <pc:picChg chg="add mod ord modCrop">
          <ac:chgData name="Erinaldo Sanches Nascimento" userId="S::erinaldo.nascimento@unicesumar.edu.br::1230e189-7b6f-4259-82eb-64d3c79dba70" providerId="AD" clId="Web-{B4326239-70A8-2380-EA39-B48318E1CACA}" dt="2020-08-25T12:05:12.629" v="6" actId="14100"/>
          <ac:picMkLst>
            <pc:docMk/>
            <pc:sldMk cId="507592729" sldId="256"/>
            <ac:picMk id="6" creationId="{928E0FAF-9044-4A61-BD8A-88B93E195FF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ntendo comida&#10;&#10;Descrição gerada automaticamente">
            <a:extLst>
              <a:ext uri="{FF2B5EF4-FFF2-40B4-BE49-F238E27FC236}">
                <a16:creationId xmlns:a16="http://schemas.microsoft.com/office/drawing/2014/main" id="{928E0FAF-9044-4A61-BD8A-88B93E195FF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0950" r="10950"/>
          <a:stretch/>
        </p:blipFill>
        <p:spPr>
          <a:xfrm>
            <a:off x="5258520" y="4636"/>
            <a:ext cx="6933479" cy="684872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Identificação da necessidade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Estudo de viabilidade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Ciclo de Vida do Software</a:t>
            </a:r>
          </a:p>
          <a:p>
            <a:pPr marL="457200" indent="-457200">
              <a:buAutoNum type="arabicPeriod"/>
            </a:pPr>
            <a:endParaRPr lang="pt-BR" dirty="0">
              <a:cs typeface="Calibri" panose="020F0502020204030204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Casos de Uso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1: Fases da Análise e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A etapa de análise é considerada a fase</a:t>
            </a:r>
            <a:endParaRPr lang="pt-BR" dirty="0"/>
          </a:p>
          <a:p>
            <a:r>
              <a:rPr lang="pt-BR" b="0" dirty="0">
                <a:ea typeface="+mn-lt"/>
                <a:cs typeface="+mn-lt"/>
              </a:rPr>
              <a:t>mais difícil e crítica da produção de um software.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Identificar a necessidade do usuário.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Executar análise econômica e técnica.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Atribuir funções a hardware, software, pessoas, banco de dados e demais elementos do sistema.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Estabelecer as restrições de prazo e de custo.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Criar uma definição de sistema.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1D28D5-E2EA-4DD4-9A6E-A6A42D9750AD}"/>
              </a:ext>
            </a:extLst>
          </p:cNvPr>
          <p:cNvSpPr/>
          <p:nvPr/>
        </p:nvSpPr>
        <p:spPr>
          <a:xfrm>
            <a:off x="2590800" y="5214668"/>
            <a:ext cx="3019244" cy="50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370C522-A4D2-4CBC-918A-F284B0C2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7" y="3959060"/>
            <a:ext cx="4612256" cy="25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810BB80-D49F-4F57-8969-01ED2FFCF25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Identificação da Necessidade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F22A36-2155-40D4-94F1-EF4AF7666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Quais informações serão produzidas?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Quais informações devem ser fornecidas?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Que funções e desempenho são exigidos?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Existe tecnologia para construir o sistema?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Qual o custo de produção e o tempo necessário para conclusão?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Qual é o mercado em potencial para o produto?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Como este produto se compara com os produtos dos concorrentes?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850CE2-51EA-43E8-A08D-F9CF20C9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296359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AC34EBE-97F7-44CE-8303-4E4B724D952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Estudo de Viabilidade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3ACF6-8805-43F7-905F-E5D8AF61D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Técnico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Legal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Operacional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Temporal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Econômico 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A1D40F-F85E-4B97-B467-660A2D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Uma imagem contendo lousa, jogador&#10;&#10;Descrição gerada automaticamente">
            <a:extLst>
              <a:ext uri="{FF2B5EF4-FFF2-40B4-BE49-F238E27FC236}">
                <a16:creationId xmlns:a16="http://schemas.microsoft.com/office/drawing/2014/main" id="{D99A3F6A-E524-40CF-B25C-E29B8796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5" y="4022124"/>
            <a:ext cx="3879010" cy="1904884"/>
          </a:xfrm>
          <a:prstGeom prst="rect">
            <a:avLst/>
          </a:prstGeom>
        </p:spPr>
      </p:pic>
      <p:pic>
        <p:nvPicPr>
          <p:cNvPr id="6" name="Imagem 6" descr="Uma imagem contendo texto, foto, homem, olhando&#10;&#10;Descrição gerada automaticamente">
            <a:extLst>
              <a:ext uri="{FF2B5EF4-FFF2-40B4-BE49-F238E27FC236}">
                <a16:creationId xmlns:a16="http://schemas.microsoft.com/office/drawing/2014/main" id="{9AEC9B11-3FE4-4673-A792-31D383E5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97" y="1707912"/>
            <a:ext cx="6308784" cy="42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37E256-A6D4-4228-9EB0-980AA9F4876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Ciclo de Vida do Software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2ED9C-46B9-4954-B25C-0558C6C97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Análise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Projeto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Implementação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Implantação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Manutenção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F8263B-D6E7-43AE-8662-48400A05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</a:p>
        </p:txBody>
      </p:sp>
      <p:pic>
        <p:nvPicPr>
          <p:cNvPr id="5" name="Imagem 5" descr="Uma imagem contendo luz, tráfego, placa, rua&#10;&#10;Descrição gerada automaticamente">
            <a:extLst>
              <a:ext uri="{FF2B5EF4-FFF2-40B4-BE49-F238E27FC236}">
                <a16:creationId xmlns:a16="http://schemas.microsoft.com/office/drawing/2014/main" id="{4D6D3D3A-CAF6-4A97-9870-FC53BA2F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2" y="1668524"/>
            <a:ext cx="7358332" cy="42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ANÁLISE E PROJETO ORIENTADO A OBJETOS</vt:lpstr>
      <vt:lpstr>Casos de Uso</vt:lpstr>
      <vt:lpstr>Apresentação do PowerPoint</vt:lpstr>
      <vt:lpstr>A etapa de análise é considerada a fase mais difícil e crítica da produção de um software.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1192</cp:revision>
  <dcterms:created xsi:type="dcterms:W3CDTF">2019-02-06T19:28:48Z</dcterms:created>
  <dcterms:modified xsi:type="dcterms:W3CDTF">2020-08-25T16:32:25Z</dcterms:modified>
</cp:coreProperties>
</file>