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77566-D1AD-4D2C-E1F9-A3576371816E}" v="288" dt="2020-08-24T21:31:52.854"/>
    <p1510:client id="{4BBA0D2B-54DE-01D7-CDBC-B5D8CF8D295F}" v="9" dt="2020-08-25T16:33:28.178"/>
    <p1510:client id="{50EC7DA0-67A6-1BF5-3750-B3AA1845BCAE}" v="1329" dt="2020-08-23T15:09:06.275"/>
    <p1510:client id="{6CF80F36-F8EF-8044-873E-0C792915E634}" v="398" dt="2020-08-25T11:53:43.870"/>
    <p1510:client id="{818FB90A-A38B-A300-E1A3-9ACBC30AF6DF}" v="382" dt="2020-08-24T22:21:33.332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4BBA0D2B-54DE-01D7-CDBC-B5D8CF8D295F}"/>
    <pc:docChg chg="modSld">
      <pc:chgData name="Erinaldo Sanches Nascimento" userId="S::erinaldo.nascimento@unicesumar.edu.br::1230e189-7b6f-4259-82eb-64d3c79dba70" providerId="AD" clId="Web-{4BBA0D2B-54DE-01D7-CDBC-B5D8CF8D295F}" dt="2020-08-25T16:33:28.178" v="6" actId="20577"/>
      <pc:docMkLst>
        <pc:docMk/>
      </pc:docMkLst>
      <pc:sldChg chg="modSp">
        <pc:chgData name="Erinaldo Sanches Nascimento" userId="S::erinaldo.nascimento@unicesumar.edu.br::1230e189-7b6f-4259-82eb-64d3c79dba70" providerId="AD" clId="Web-{4BBA0D2B-54DE-01D7-CDBC-B5D8CF8D295F}" dt="2020-08-25T16:33:06.536" v="1" actId="20577"/>
        <pc:sldMkLst>
          <pc:docMk/>
          <pc:sldMk cId="3979157129" sldId="262"/>
        </pc:sldMkLst>
        <pc:spChg chg="mod">
          <ac:chgData name="Erinaldo Sanches Nascimento" userId="S::erinaldo.nascimento@unicesumar.edu.br::1230e189-7b6f-4259-82eb-64d3c79dba70" providerId="AD" clId="Web-{4BBA0D2B-54DE-01D7-CDBC-B5D8CF8D295F}" dt="2020-08-25T16:33:06.536" v="1" actId="20577"/>
          <ac:spMkLst>
            <pc:docMk/>
            <pc:sldMk cId="3979157129" sldId="262"/>
            <ac:spMk id="4" creationId="{69BC84EA-1249-42CA-8211-6E7884BD3A52}"/>
          </ac:spMkLst>
        </pc:spChg>
      </pc:sldChg>
      <pc:sldChg chg="modSp">
        <pc:chgData name="Erinaldo Sanches Nascimento" userId="S::erinaldo.nascimento@unicesumar.edu.br::1230e189-7b6f-4259-82eb-64d3c79dba70" providerId="AD" clId="Web-{4BBA0D2B-54DE-01D7-CDBC-B5D8CF8D295F}" dt="2020-08-25T16:33:12.755" v="3" actId="20577"/>
        <pc:sldMkLst>
          <pc:docMk/>
          <pc:sldMk cId="114781509" sldId="263"/>
        </pc:sldMkLst>
        <pc:spChg chg="mod">
          <ac:chgData name="Erinaldo Sanches Nascimento" userId="S::erinaldo.nascimento@unicesumar.edu.br::1230e189-7b6f-4259-82eb-64d3c79dba70" providerId="AD" clId="Web-{4BBA0D2B-54DE-01D7-CDBC-B5D8CF8D295F}" dt="2020-08-25T16:33:12.755" v="3" actId="20577"/>
          <ac:spMkLst>
            <pc:docMk/>
            <pc:sldMk cId="114781509" sldId="263"/>
            <ac:spMk id="4" creationId="{0D2393CF-F745-48AE-B2CC-6A6A962ABBD5}"/>
          </ac:spMkLst>
        </pc:spChg>
      </pc:sldChg>
      <pc:sldChg chg="modSp">
        <pc:chgData name="Erinaldo Sanches Nascimento" userId="S::erinaldo.nascimento@unicesumar.edu.br::1230e189-7b6f-4259-82eb-64d3c79dba70" providerId="AD" clId="Web-{4BBA0D2B-54DE-01D7-CDBC-B5D8CF8D295F}" dt="2020-08-25T16:33:28.178" v="6" actId="20577"/>
        <pc:sldMkLst>
          <pc:docMk/>
          <pc:sldMk cId="2431334914" sldId="264"/>
        </pc:sldMkLst>
        <pc:spChg chg="mod">
          <ac:chgData name="Erinaldo Sanches Nascimento" userId="S::erinaldo.nascimento@unicesumar.edu.br::1230e189-7b6f-4259-82eb-64d3c79dba70" providerId="AD" clId="Web-{4BBA0D2B-54DE-01D7-CDBC-B5D8CF8D295F}" dt="2020-08-25T16:33:28.178" v="6" actId="20577"/>
          <ac:spMkLst>
            <pc:docMk/>
            <pc:sldMk cId="2431334914" sldId="264"/>
            <ac:spMk id="4" creationId="{EE69803B-B5BA-4509-8CB1-B3E584F4864A}"/>
          </ac:spMkLst>
        </pc:spChg>
      </pc:sldChg>
    </pc:docChg>
  </pc:docChgLst>
  <pc:docChgLst>
    <pc:chgData name="Erinaldo Sanches Nascimento" userId="S::erinaldo.nascimento@unicesumar.edu.br::1230e189-7b6f-4259-82eb-64d3c79dba70" providerId="AD" clId="Web-{6CF80F36-F8EF-8044-873E-0C792915E634}"/>
    <pc:docChg chg="addSld delSld modSld">
      <pc:chgData name="Erinaldo Sanches Nascimento" userId="S::erinaldo.nascimento@unicesumar.edu.br::1230e189-7b6f-4259-82eb-64d3c79dba70" providerId="AD" clId="Web-{6CF80F36-F8EF-8044-873E-0C792915E634}" dt="2020-08-25T11:53:43.870" v="391"/>
      <pc:docMkLst>
        <pc:docMk/>
      </pc:docMkLst>
      <pc:sldChg chg="addSp delSp modSp">
        <pc:chgData name="Erinaldo Sanches Nascimento" userId="S::erinaldo.nascimento@unicesumar.edu.br::1230e189-7b6f-4259-82eb-64d3c79dba70" providerId="AD" clId="Web-{6CF80F36-F8EF-8044-873E-0C792915E634}" dt="2020-08-25T11:53:43.870" v="391"/>
        <pc:sldMkLst>
          <pc:docMk/>
          <pc:sldMk cId="507592729" sldId="256"/>
        </pc:sldMkLst>
        <pc:spChg chg="add del mod">
          <ac:chgData name="Erinaldo Sanches Nascimento" userId="S::erinaldo.nascimento@unicesumar.edu.br::1230e189-7b6f-4259-82eb-64d3c79dba70" providerId="AD" clId="Web-{6CF80F36-F8EF-8044-873E-0C792915E634}" dt="2020-08-25T11:51:46.924" v="375"/>
          <ac:spMkLst>
            <pc:docMk/>
            <pc:sldMk cId="507592729" sldId="256"/>
            <ac:spMk id="5" creationId="{BC1DBE53-2AC7-4DB6-A45D-7A4E1EC8BC32}"/>
          </ac:spMkLst>
        </pc:spChg>
        <pc:spChg chg="add del mod">
          <ac:chgData name="Erinaldo Sanches Nascimento" userId="S::erinaldo.nascimento@unicesumar.edu.br::1230e189-7b6f-4259-82eb-64d3c79dba70" providerId="AD" clId="Web-{6CF80F36-F8EF-8044-873E-0C792915E634}" dt="2020-08-25T11:52:48.788" v="384"/>
          <ac:spMkLst>
            <pc:docMk/>
            <pc:sldMk cId="507592729" sldId="256"/>
            <ac:spMk id="8" creationId="{3A263A25-CE7F-4E35-BFC1-C0D08CA22522}"/>
          </ac:spMkLst>
        </pc:spChg>
        <pc:picChg chg="del">
          <ac:chgData name="Erinaldo Sanches Nascimento" userId="S::erinaldo.nascimento@unicesumar.edu.br::1230e189-7b6f-4259-82eb-64d3c79dba70" providerId="AD" clId="Web-{6CF80F36-F8EF-8044-873E-0C792915E634}" dt="2020-08-25T11:50:46.373" v="374"/>
          <ac:picMkLst>
            <pc:docMk/>
            <pc:sldMk cId="507592729" sldId="256"/>
            <ac:picMk id="4" creationId="{E7F93117-B2F0-4635-A8E1-5ABEF95D65AA}"/>
          </ac:picMkLst>
        </pc:picChg>
        <pc:picChg chg="add del mod ord modCrop">
          <ac:chgData name="Erinaldo Sanches Nascimento" userId="S::erinaldo.nascimento@unicesumar.edu.br::1230e189-7b6f-4259-82eb-64d3c79dba70" providerId="AD" clId="Web-{6CF80F36-F8EF-8044-873E-0C792915E634}" dt="2020-08-25T11:52:27.911" v="383"/>
          <ac:picMkLst>
            <pc:docMk/>
            <pc:sldMk cId="507592729" sldId="256"/>
            <ac:picMk id="6" creationId="{917A0884-A909-4C07-BC42-8F8FE10729DF}"/>
          </ac:picMkLst>
        </pc:picChg>
        <pc:picChg chg="add mod ord modCrop">
          <ac:chgData name="Erinaldo Sanches Nascimento" userId="S::erinaldo.nascimento@unicesumar.edu.br::1230e189-7b6f-4259-82eb-64d3c79dba70" providerId="AD" clId="Web-{6CF80F36-F8EF-8044-873E-0C792915E634}" dt="2020-08-25T11:53:43.870" v="391"/>
          <ac:picMkLst>
            <pc:docMk/>
            <pc:sldMk cId="507592729" sldId="256"/>
            <ac:picMk id="9" creationId="{3647BF46-DBD7-4C1F-88AF-4EC1EECCE1C2}"/>
          </ac:picMkLst>
        </pc:picChg>
      </pc:sldChg>
      <pc:sldChg chg="modSp">
        <pc:chgData name="Erinaldo Sanches Nascimento" userId="S::erinaldo.nascimento@unicesumar.edu.br::1230e189-7b6f-4259-82eb-64d3c79dba70" providerId="AD" clId="Web-{6CF80F36-F8EF-8044-873E-0C792915E634}" dt="2020-08-24T22:45:01.080" v="90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6CF80F36-F8EF-8044-873E-0C792915E634}" dt="2020-08-24T22:45:01.080" v="90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6CF80F36-F8EF-8044-873E-0C792915E634}" dt="2020-08-24T22:43:21.964" v="4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delSp modSp">
        <pc:chgData name="Erinaldo Sanches Nascimento" userId="S::erinaldo.nascimento@unicesumar.edu.br::1230e189-7b6f-4259-82eb-64d3c79dba70" providerId="AD" clId="Web-{6CF80F36-F8EF-8044-873E-0C792915E634}" dt="2020-08-25T11:41:30.665" v="245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6CF80F36-F8EF-8044-873E-0C792915E634}" dt="2020-08-25T11:41:06.054" v="230" actId="20577"/>
          <ac:spMkLst>
            <pc:docMk/>
            <pc:sldMk cId="570630620" sldId="261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6CF80F36-F8EF-8044-873E-0C792915E634}" dt="2020-08-25T11:41:30.665" v="245" actId="20577"/>
          <ac:spMkLst>
            <pc:docMk/>
            <pc:sldMk cId="570630620" sldId="261"/>
            <ac:spMk id="6" creationId="{39BA31B6-B7C9-4FF6-8062-4EB7CA8A6C44}"/>
          </ac:spMkLst>
        </pc:spChg>
        <pc:spChg chg="del">
          <ac:chgData name="Erinaldo Sanches Nascimento" userId="S::erinaldo.nascimento@unicesumar.edu.br::1230e189-7b6f-4259-82eb-64d3c79dba70" providerId="AD" clId="Web-{6CF80F36-F8EF-8044-873E-0C792915E634}" dt="2020-08-25T11:41:09.570" v="232"/>
          <ac:spMkLst>
            <pc:docMk/>
            <pc:sldMk cId="570630620" sldId="261"/>
            <ac:spMk id="8" creationId="{0E1D28D5-E2EA-4DD4-9A6E-A6A42D9750AD}"/>
          </ac:spMkLst>
        </pc:spChg>
        <pc:picChg chg="del">
          <ac:chgData name="Erinaldo Sanches Nascimento" userId="S::erinaldo.nascimento@unicesumar.edu.br::1230e189-7b6f-4259-82eb-64d3c79dba70" providerId="AD" clId="Web-{6CF80F36-F8EF-8044-873E-0C792915E634}" dt="2020-08-25T10:46:26.220" v="98"/>
          <ac:picMkLst>
            <pc:docMk/>
            <pc:sldMk cId="570630620" sldId="261"/>
            <ac:picMk id="5" creationId="{4370C522-A4D2-4CBC-918A-F284B0C25DCC}"/>
          </ac:picMkLst>
        </pc:picChg>
      </pc:sldChg>
      <pc:sldChg chg="del">
        <pc:chgData name="Erinaldo Sanches Nascimento" userId="S::erinaldo.nascimento@unicesumar.edu.br::1230e189-7b6f-4259-82eb-64d3c79dba70" providerId="AD" clId="Web-{6CF80F36-F8EF-8044-873E-0C792915E634}" dt="2020-08-25T10:46:13.175" v="92"/>
        <pc:sldMkLst>
          <pc:docMk/>
          <pc:sldMk cId="2963594960" sldId="262"/>
        </pc:sldMkLst>
      </pc:sldChg>
      <pc:sldChg chg="addSp modSp new">
        <pc:chgData name="Erinaldo Sanches Nascimento" userId="S::erinaldo.nascimento@unicesumar.edu.br::1230e189-7b6f-4259-82eb-64d3c79dba70" providerId="AD" clId="Web-{6CF80F36-F8EF-8044-873E-0C792915E634}" dt="2020-08-25T11:44:14.316" v="259" actId="14100"/>
        <pc:sldMkLst>
          <pc:docMk/>
          <pc:sldMk cId="3979157129" sldId="262"/>
        </pc:sldMkLst>
        <pc:spChg chg="mod">
          <ac:chgData name="Erinaldo Sanches Nascimento" userId="S::erinaldo.nascimento@unicesumar.edu.br::1230e189-7b6f-4259-82eb-64d3c79dba70" providerId="AD" clId="Web-{6CF80F36-F8EF-8044-873E-0C792915E634}" dt="2020-08-25T11:42:03.089" v="251" actId="20577"/>
          <ac:spMkLst>
            <pc:docMk/>
            <pc:sldMk cId="3979157129" sldId="262"/>
            <ac:spMk id="2" creationId="{EE8C27A4-F3A1-499D-ACDB-E0D3328AD90C}"/>
          </ac:spMkLst>
        </pc:spChg>
        <pc:picChg chg="add mod modCrop">
          <ac:chgData name="Erinaldo Sanches Nascimento" userId="S::erinaldo.nascimento@unicesumar.edu.br::1230e189-7b6f-4259-82eb-64d3c79dba70" providerId="AD" clId="Web-{6CF80F36-F8EF-8044-873E-0C792915E634}" dt="2020-08-25T11:44:14.316" v="259" actId="14100"/>
          <ac:picMkLst>
            <pc:docMk/>
            <pc:sldMk cId="3979157129" sldId="262"/>
            <ac:picMk id="5" creationId="{86C27DF3-1A63-4C14-961C-E2DE5AFB28F9}"/>
          </ac:picMkLst>
        </pc:picChg>
      </pc:sldChg>
      <pc:sldChg chg="addSp modSp new">
        <pc:chgData name="Erinaldo Sanches Nascimento" userId="S::erinaldo.nascimento@unicesumar.edu.br::1230e189-7b6f-4259-82eb-64d3c79dba70" providerId="AD" clId="Web-{6CF80F36-F8EF-8044-873E-0C792915E634}" dt="2020-08-25T11:46:16.059" v="281" actId="1076"/>
        <pc:sldMkLst>
          <pc:docMk/>
          <pc:sldMk cId="114781509" sldId="263"/>
        </pc:sldMkLst>
        <pc:spChg chg="mod">
          <ac:chgData name="Erinaldo Sanches Nascimento" userId="S::erinaldo.nascimento@unicesumar.edu.br::1230e189-7b6f-4259-82eb-64d3c79dba70" providerId="AD" clId="Web-{6CF80F36-F8EF-8044-873E-0C792915E634}" dt="2020-08-25T11:44:49.897" v="272" actId="20577"/>
          <ac:spMkLst>
            <pc:docMk/>
            <pc:sldMk cId="114781509" sldId="263"/>
            <ac:spMk id="2" creationId="{4207208F-4EB2-4FE2-BC44-E567C3DAD621}"/>
          </ac:spMkLst>
        </pc:spChg>
        <pc:picChg chg="add mod modCrop">
          <ac:chgData name="Erinaldo Sanches Nascimento" userId="S::erinaldo.nascimento@unicesumar.edu.br::1230e189-7b6f-4259-82eb-64d3c79dba70" providerId="AD" clId="Web-{6CF80F36-F8EF-8044-873E-0C792915E634}" dt="2020-08-25T11:46:16.059" v="281" actId="1076"/>
          <ac:picMkLst>
            <pc:docMk/>
            <pc:sldMk cId="114781509" sldId="263"/>
            <ac:picMk id="5" creationId="{0BF94D68-4B1B-4491-8E1E-5ACC09D28AA8}"/>
          </ac:picMkLst>
        </pc:picChg>
      </pc:sldChg>
      <pc:sldChg chg="del">
        <pc:chgData name="Erinaldo Sanches Nascimento" userId="S::erinaldo.nascimento@unicesumar.edu.br::1230e189-7b6f-4259-82eb-64d3c79dba70" providerId="AD" clId="Web-{6CF80F36-F8EF-8044-873E-0C792915E634}" dt="2020-08-25T10:46:15.472" v="93"/>
        <pc:sldMkLst>
          <pc:docMk/>
          <pc:sldMk cId="2431236825" sldId="263"/>
        </pc:sldMkLst>
      </pc:sldChg>
      <pc:sldChg chg="addSp modSp new">
        <pc:chgData name="Erinaldo Sanches Nascimento" userId="S::erinaldo.nascimento@unicesumar.edu.br::1230e189-7b6f-4259-82eb-64d3c79dba70" providerId="AD" clId="Web-{6CF80F36-F8EF-8044-873E-0C792915E634}" dt="2020-08-25T11:48:11.379" v="315" actId="14100"/>
        <pc:sldMkLst>
          <pc:docMk/>
          <pc:sldMk cId="2431334914" sldId="264"/>
        </pc:sldMkLst>
        <pc:spChg chg="mod">
          <ac:chgData name="Erinaldo Sanches Nascimento" userId="S::erinaldo.nascimento@unicesumar.edu.br::1230e189-7b6f-4259-82eb-64d3c79dba70" providerId="AD" clId="Web-{6CF80F36-F8EF-8044-873E-0C792915E634}" dt="2020-08-25T11:47:59.566" v="310" actId="20577"/>
          <ac:spMkLst>
            <pc:docMk/>
            <pc:sldMk cId="2431334914" sldId="264"/>
            <ac:spMk id="2" creationId="{1016477A-7F3D-41E2-A479-F232D9FB343F}"/>
          </ac:spMkLst>
        </pc:spChg>
        <pc:picChg chg="add mod">
          <ac:chgData name="Erinaldo Sanches Nascimento" userId="S::erinaldo.nascimento@unicesumar.edu.br::1230e189-7b6f-4259-82eb-64d3c79dba70" providerId="AD" clId="Web-{6CF80F36-F8EF-8044-873E-0C792915E634}" dt="2020-08-25T11:48:11.379" v="315" actId="14100"/>
          <ac:picMkLst>
            <pc:docMk/>
            <pc:sldMk cId="2431334914" sldId="264"/>
            <ac:picMk id="5" creationId="{2C4CDED3-3A8A-4736-8AE9-03A416EDE2CF}"/>
          </ac:picMkLst>
        </pc:picChg>
      </pc:sldChg>
      <pc:sldChg chg="del">
        <pc:chgData name="Erinaldo Sanches Nascimento" userId="S::erinaldo.nascimento@unicesumar.edu.br::1230e189-7b6f-4259-82eb-64d3c79dba70" providerId="AD" clId="Web-{6CF80F36-F8EF-8044-873E-0C792915E634}" dt="2020-08-25T10:46:16.894" v="94"/>
        <pc:sldMkLst>
          <pc:docMk/>
          <pc:sldMk cId="2613778805" sldId="264"/>
        </pc:sldMkLst>
      </pc:sldChg>
      <pc:sldChg chg="addSp delSp modSp add replId">
        <pc:chgData name="Erinaldo Sanches Nascimento" userId="S::erinaldo.nascimento@unicesumar.edu.br::1230e189-7b6f-4259-82eb-64d3c79dba70" providerId="AD" clId="Web-{6CF80F36-F8EF-8044-873E-0C792915E634}" dt="2020-08-25T11:50:32.185" v="373" actId="1076"/>
        <pc:sldMkLst>
          <pc:docMk/>
          <pc:sldMk cId="1721638946" sldId="265"/>
        </pc:sldMkLst>
        <pc:spChg chg="add mod">
          <ac:chgData name="Erinaldo Sanches Nascimento" userId="S::erinaldo.nascimento@unicesumar.edu.br::1230e189-7b6f-4259-82eb-64d3c79dba70" providerId="AD" clId="Web-{6CF80F36-F8EF-8044-873E-0C792915E634}" dt="2020-08-25T11:50:32.185" v="373" actId="1076"/>
          <ac:spMkLst>
            <pc:docMk/>
            <pc:sldMk cId="1721638946" sldId="265"/>
            <ac:spMk id="7" creationId="{9F630CDA-BBDC-4543-938C-D1A0A2585C78}"/>
          </ac:spMkLst>
        </pc:spChg>
        <pc:picChg chg="del">
          <ac:chgData name="Erinaldo Sanches Nascimento" userId="S::erinaldo.nascimento@unicesumar.edu.br::1230e189-7b6f-4259-82eb-64d3c79dba70" providerId="AD" clId="Web-{6CF80F36-F8EF-8044-873E-0C792915E634}" dt="2020-08-25T11:48:22.661" v="317"/>
          <ac:picMkLst>
            <pc:docMk/>
            <pc:sldMk cId="1721638946" sldId="265"/>
            <ac:picMk id="5" creationId="{2C4CDED3-3A8A-4736-8AE9-03A416EDE2CF}"/>
          </ac:picMkLst>
        </pc:picChg>
        <pc:picChg chg="add mod">
          <ac:chgData name="Erinaldo Sanches Nascimento" userId="S::erinaldo.nascimento@unicesumar.edu.br::1230e189-7b6f-4259-82eb-64d3c79dba70" providerId="AD" clId="Web-{6CF80F36-F8EF-8044-873E-0C792915E634}" dt="2020-08-25T11:49:15.977" v="321" actId="1076"/>
          <ac:picMkLst>
            <pc:docMk/>
            <pc:sldMk cId="1721638946" sldId="265"/>
            <ac:picMk id="6" creationId="{8D6C5230-0085-4441-BC4E-4578239F34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>
                <a:cs typeface="Calibri" panose="020F0502020204030204"/>
              </a:rPr>
              <a:t>Modelo em cascata</a:t>
            </a:r>
          </a:p>
          <a:p>
            <a:pPr marL="457200" indent="-457200">
              <a:buAutoNum type="arabicPeriod"/>
            </a:pPr>
            <a:r>
              <a:rPr lang="pt-BR">
                <a:cs typeface="Calibri" panose="020F0502020204030204"/>
              </a:rPr>
              <a:t>Modelo evolucionário</a:t>
            </a:r>
          </a:p>
          <a:p>
            <a:pPr marL="457200" indent="-457200">
              <a:buAutoNum type="arabicPeriod"/>
            </a:pPr>
            <a:r>
              <a:rPr lang="pt-BR">
                <a:cs typeface="Calibri" panose="020F0502020204030204"/>
              </a:rPr>
              <a:t>Linguagem de modelagem - UML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Casos de Uso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Aula 2: Modelos de Processo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A etapa de análise é considerada a fase</a:t>
            </a:r>
            <a:endParaRPr lang="pt-BR" dirty="0"/>
          </a:p>
          <a:p>
            <a:r>
              <a:rPr lang="pt-BR" b="0" dirty="0">
                <a:ea typeface="+mn-lt"/>
                <a:cs typeface="+mn-lt"/>
              </a:rPr>
              <a:t>mais difícil e crítica da produção de um software.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>
                <a:ea typeface="+mn-lt"/>
                <a:cs typeface="+mn-lt"/>
              </a:rPr>
              <a:t>A análise e o projeto de sistemas de software devem fornecer uma única compreensão do projeto.</a:t>
            </a:r>
          </a:p>
          <a:p>
            <a:pPr marL="342900" indent="-342900">
              <a:buChar char="•"/>
            </a:pPr>
            <a:r>
              <a:rPr lang="pt-BR">
                <a:ea typeface="+mn-lt"/>
                <a:cs typeface="+mn-lt"/>
              </a:rPr>
              <a:t>UML é uma linguagem e não um método.</a:t>
            </a:r>
          </a:p>
          <a:p>
            <a:pPr marL="800100" lvl="1" indent="-342900">
              <a:buChar char="•"/>
            </a:pPr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Método</a:t>
            </a: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 é composto por processo e um modelo de linguagem</a:t>
            </a:r>
          </a:p>
          <a:p>
            <a:pPr marL="800100" lvl="1" indent="-342900">
              <a:buChar char="•"/>
            </a:pPr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Processos</a:t>
            </a: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 são os passos que devem ser seguidos </a:t>
            </a:r>
            <a:r>
              <a:rPr lang="pt-BR">
                <a:solidFill>
                  <a:schemeClr val="tx1"/>
                </a:solidFill>
                <a:cs typeface="Calibri"/>
              </a:rPr>
              <a:t>para construir o projeto.</a:t>
            </a:r>
            <a:endParaRPr lang="pt-BR">
              <a:solidFill>
                <a:schemeClr val="tx1"/>
              </a:solidFill>
              <a:ea typeface="+mn-lt"/>
              <a:cs typeface="+mn-lt"/>
            </a:endParaRPr>
          </a:p>
          <a:p>
            <a:pPr marL="800100" lvl="1" indent="-342900">
              <a:buChar char="•"/>
            </a:pPr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Modelo de linguagem</a:t>
            </a: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 é a notação que o método usa para descrever o projeto.</a:t>
            </a:r>
          </a:p>
          <a:p>
            <a:pPr marL="800100" lvl="1" indent="-342900">
              <a:buChar char="•"/>
            </a:pPr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Modelo de processo de software</a:t>
            </a: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 define a sequência em que as atividades do processo serão realizadas.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E8C27A4-F3A1-499D-ACDB-E0D3328AD90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Modelo em Cascata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62CCF4-72B0-4ADA-AC1D-5B4C5F995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BC84EA-1249-42CA-8211-6E7884BD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6C27DF3-1A63-4C14-961C-E2DE5AFB2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5" r="262" b="-344"/>
          <a:stretch/>
        </p:blipFill>
        <p:spPr>
          <a:xfrm>
            <a:off x="3257911" y="1671125"/>
            <a:ext cx="6064380" cy="42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07208F-4EB2-4FE2-BC44-E567C3DAD62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Modelo Evolucionário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AF097-E9AF-48CC-9C21-D0C7DC2ED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2393CF-F745-48AE-B2CC-6A6A962A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F94D68-4B1B-4491-8E1E-5ACC09D28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" t="20270" r="9137" b="220"/>
          <a:stretch/>
        </p:blipFill>
        <p:spPr>
          <a:xfrm>
            <a:off x="2769080" y="1667056"/>
            <a:ext cx="6165395" cy="4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016477A-7F3D-41E2-A479-F232D9FB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Linguagem de Modelagem - UML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C1E5C-C90E-4CC9-997E-693142C17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69803B-B5BA-4509-8CB1-B3E584F4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Uma imagem contendo placar, placa&#10;&#10;Descrição gerada automaticamente">
            <a:extLst>
              <a:ext uri="{FF2B5EF4-FFF2-40B4-BE49-F238E27FC236}">
                <a16:creationId xmlns:a16="http://schemas.microsoft.com/office/drawing/2014/main" id="{2C4CDED3-3A8A-4736-8AE9-03A416ED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4" y="1710449"/>
            <a:ext cx="6093123" cy="41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016477A-7F3D-41E2-A479-F232D9FB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Linguagem de Modelagem - UML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C1E5C-C90E-4CC9-997E-693142C17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69803B-B5BA-4509-8CB1-B3E584F4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6C5230-0085-4441-BC4E-4578239F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3" y="1676110"/>
            <a:ext cx="6653841" cy="425340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F630CDA-BBDC-4543-938C-D1A0A2585C78}"/>
              </a:ext>
            </a:extLst>
          </p:cNvPr>
          <p:cNvSpPr txBox="1"/>
          <p:nvPr/>
        </p:nvSpPr>
        <p:spPr>
          <a:xfrm>
            <a:off x="8304362" y="1791419"/>
            <a:ext cx="3792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RUP: Rational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172163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ANÁLISE E PROJETO ORIENTADO A OBJETOS</vt:lpstr>
      <vt:lpstr>Casos de Uso</vt:lpstr>
      <vt:lpstr>Apresentação do PowerPoint</vt:lpstr>
      <vt:lpstr>A etapa de análise é considerada a fase mais difícil e crítica da produção de um software.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1311</cp:revision>
  <dcterms:created xsi:type="dcterms:W3CDTF">2019-02-06T19:28:48Z</dcterms:created>
  <dcterms:modified xsi:type="dcterms:W3CDTF">2020-08-25T16:33:28Z</dcterms:modified>
</cp:coreProperties>
</file>