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77566-D1AD-4D2C-E1F9-A3576371816E}" v="288" dt="2020-08-24T21:31:52.854"/>
    <p1510:client id="{50EC7DA0-67A6-1BF5-3750-B3AA1845BCAE}" v="1329" dt="2020-08-23T15:09:06.275"/>
    <p1510:client id="{5944829E-FD3D-4255-E42B-392486071A98}" v="465" dt="2020-08-25T12:26:05.774"/>
    <p1510:client id="{6CF80F36-F8EF-8044-873E-0C792915E634}" v="398" dt="2020-08-25T11:53:43.870"/>
    <p1510:client id="{818FB90A-A38B-A300-E1A3-9ACBC30AF6DF}" v="382" dt="2020-08-24T22:21:33.332"/>
    <p1510:client id="{94F90327-A99A-3BD8-94BB-CA1B417C37BF}" v="393" dt="2020-08-23T16:33:58.782"/>
    <p1510:client id="{A43AD781-02A5-95D0-E5D8-3CCFE92BC9AC}" v="511" dt="2020-08-24T13:25:46.553"/>
    <p1510:client id="{C27816AE-D84E-1E55-AE42-BC3C8EEC3904}" v="615" dt="2020-08-24T03:01:50.044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5944829E-FD3D-4255-E42B-392486071A98}"/>
    <pc:docChg chg="addSld delSld modSld">
      <pc:chgData name="Erinaldo Sanches Nascimento" userId="S::erinaldo.nascimento@unicesumar.edu.br::1230e189-7b6f-4259-82eb-64d3c79dba70" providerId="AD" clId="Web-{5944829E-FD3D-4255-E42B-392486071A98}" dt="2020-08-25T12:26:05.774" v="447" actId="1076"/>
      <pc:docMkLst>
        <pc:docMk/>
      </pc:docMkLst>
      <pc:sldChg chg="modSp">
        <pc:chgData name="Erinaldo Sanches Nascimento" userId="S::erinaldo.nascimento@unicesumar.edu.br::1230e189-7b6f-4259-82eb-64d3c79dba70" providerId="AD" clId="Web-{5944829E-FD3D-4255-E42B-392486071A98}" dt="2020-08-25T12:10:57.581" v="137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5944829E-FD3D-4255-E42B-392486071A98}" dt="2020-08-25T12:10:57.581" v="137" actId="20577"/>
          <ac:spMkLst>
            <pc:docMk/>
            <pc:sldMk cId="3813816963" sldId="258"/>
            <ac:spMk id="5" creationId="{00000000-0000-0000-0000-000000000000}"/>
          </ac:spMkLst>
        </pc:spChg>
      </pc:sldChg>
      <pc:sldChg chg="modSp">
        <pc:chgData name="Erinaldo Sanches Nascimento" userId="S::erinaldo.nascimento@unicesumar.edu.br::1230e189-7b6f-4259-82eb-64d3c79dba70" providerId="AD" clId="Web-{5944829E-FD3D-4255-E42B-392486071A98}" dt="2020-08-25T12:07:58.161" v="77" actId="20577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5944829E-FD3D-4255-E42B-392486071A98}" dt="2020-08-25T12:07:58.161" v="77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5944829E-FD3D-4255-E42B-392486071A98}" dt="2020-08-25T12:06:40.912" v="16" actId="20577"/>
          <ac:spMkLst>
            <pc:docMk/>
            <pc:sldMk cId="569427648" sldId="259"/>
            <ac:spMk id="14" creationId="{00000000-0000-0000-0000-000000000000}"/>
          </ac:spMkLst>
        </pc:spChg>
      </pc:sldChg>
      <pc:sldChg chg="addSp modSp">
        <pc:chgData name="Erinaldo Sanches Nascimento" userId="S::erinaldo.nascimento@unicesumar.edu.br::1230e189-7b6f-4259-82eb-64d3c79dba70" providerId="AD" clId="Web-{5944829E-FD3D-4255-E42B-392486071A98}" dt="2020-08-25T12:09:30.957" v="113" actId="1076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5944829E-FD3D-4255-E42B-392486071A98}" dt="2020-08-25T12:09:04.208" v="106" actId="20577"/>
          <ac:spMkLst>
            <pc:docMk/>
            <pc:sldMk cId="570630620" sldId="261"/>
            <ac:spMk id="2" creationId="{9AAFCC46-2FB1-4735-923D-DAD6C127386F}"/>
          </ac:spMkLst>
        </pc:spChg>
        <pc:picChg chg="add mod modCrop">
          <ac:chgData name="Erinaldo Sanches Nascimento" userId="S::erinaldo.nascimento@unicesumar.edu.br::1230e189-7b6f-4259-82eb-64d3c79dba70" providerId="AD" clId="Web-{5944829E-FD3D-4255-E42B-392486071A98}" dt="2020-08-25T12:09:30.957" v="113" actId="1076"/>
          <ac:picMkLst>
            <pc:docMk/>
            <pc:sldMk cId="570630620" sldId="261"/>
            <ac:picMk id="4" creationId="{0992B86E-FC00-4BEB-A71D-C900FEB9A2F5}"/>
          </ac:picMkLst>
        </pc:picChg>
      </pc:sldChg>
      <pc:sldChg chg="addSp modSp new">
        <pc:chgData name="Erinaldo Sanches Nascimento" userId="S::erinaldo.nascimento@unicesumar.edu.br::1230e189-7b6f-4259-82eb-64d3c79dba70" providerId="AD" clId="Web-{5944829E-FD3D-4255-E42B-392486071A98}" dt="2020-08-25T12:24:11.635" v="434" actId="20577"/>
        <pc:sldMkLst>
          <pc:docMk/>
          <pc:sldMk cId="613872526" sldId="262"/>
        </pc:sldMkLst>
        <pc:spChg chg="mod">
          <ac:chgData name="Erinaldo Sanches Nascimento" userId="S::erinaldo.nascimento@unicesumar.edu.br::1230e189-7b6f-4259-82eb-64d3c79dba70" providerId="AD" clId="Web-{5944829E-FD3D-4255-E42B-392486071A98}" dt="2020-08-25T12:11:24.550" v="156" actId="20577"/>
          <ac:spMkLst>
            <pc:docMk/>
            <pc:sldMk cId="613872526" sldId="262"/>
            <ac:spMk id="2" creationId="{DA62A7B7-DDBA-46A4-BDDA-64B6D10EBC0F}"/>
          </ac:spMkLst>
        </pc:spChg>
        <pc:spChg chg="mod">
          <ac:chgData name="Erinaldo Sanches Nascimento" userId="S::erinaldo.nascimento@unicesumar.edu.br::1230e189-7b6f-4259-82eb-64d3c79dba70" providerId="AD" clId="Web-{5944829E-FD3D-4255-E42B-392486071A98}" dt="2020-08-25T12:24:11.635" v="434" actId="20577"/>
          <ac:spMkLst>
            <pc:docMk/>
            <pc:sldMk cId="613872526" sldId="262"/>
            <ac:spMk id="4" creationId="{F2A11884-9975-4267-B919-6D773B1C22A9}"/>
          </ac:spMkLst>
        </pc:spChg>
        <pc:picChg chg="add mod">
          <ac:chgData name="Erinaldo Sanches Nascimento" userId="S::erinaldo.nascimento@unicesumar.edu.br::1230e189-7b6f-4259-82eb-64d3c79dba70" providerId="AD" clId="Web-{5944829E-FD3D-4255-E42B-392486071A98}" dt="2020-08-25T12:13:17.486" v="162" actId="1076"/>
          <ac:picMkLst>
            <pc:docMk/>
            <pc:sldMk cId="613872526" sldId="262"/>
            <ac:picMk id="5" creationId="{BCA50D75-F77A-42C5-83EF-D4253807B41F}"/>
          </ac:picMkLst>
        </pc:picChg>
      </pc:sldChg>
      <pc:sldChg chg="del">
        <pc:chgData name="Erinaldo Sanches Nascimento" userId="S::erinaldo.nascimento@unicesumar.edu.br::1230e189-7b6f-4259-82eb-64d3c79dba70" providerId="AD" clId="Web-{5944829E-FD3D-4255-E42B-392486071A98}" dt="2020-08-25T12:11:01.581" v="139"/>
        <pc:sldMkLst>
          <pc:docMk/>
          <pc:sldMk cId="3979157129" sldId="262"/>
        </pc:sldMkLst>
      </pc:sldChg>
      <pc:sldChg chg="del">
        <pc:chgData name="Erinaldo Sanches Nascimento" userId="S::erinaldo.nascimento@unicesumar.edu.br::1230e189-7b6f-4259-82eb-64d3c79dba70" providerId="AD" clId="Web-{5944829E-FD3D-4255-E42B-392486071A98}" dt="2020-08-25T12:11:02.566" v="140"/>
        <pc:sldMkLst>
          <pc:docMk/>
          <pc:sldMk cId="114781509" sldId="263"/>
        </pc:sldMkLst>
      </pc:sldChg>
      <pc:sldChg chg="addSp modSp new mod modClrScheme chgLayout">
        <pc:chgData name="Erinaldo Sanches Nascimento" userId="S::erinaldo.nascimento@unicesumar.edu.br::1230e189-7b6f-4259-82eb-64d3c79dba70" providerId="AD" clId="Web-{5944829E-FD3D-4255-E42B-392486071A98}" dt="2020-08-25T12:24:06.025" v="433" actId="20577"/>
        <pc:sldMkLst>
          <pc:docMk/>
          <pc:sldMk cId="3544596425" sldId="263"/>
        </pc:sldMkLst>
        <pc:spChg chg="mod ord">
          <ac:chgData name="Erinaldo Sanches Nascimento" userId="S::erinaldo.nascimento@unicesumar.edu.br::1230e189-7b6f-4259-82eb-64d3c79dba70" providerId="AD" clId="Web-{5944829E-FD3D-4255-E42B-392486071A98}" dt="2020-08-25T12:15:44.406" v="265" actId="20577"/>
          <ac:spMkLst>
            <pc:docMk/>
            <pc:sldMk cId="3544596425" sldId="263"/>
            <ac:spMk id="2" creationId="{816C6F24-9045-4873-8997-DB7377D89C6C}"/>
          </ac:spMkLst>
        </pc:spChg>
        <pc:spChg chg="mod ord">
          <ac:chgData name="Erinaldo Sanches Nascimento" userId="S::erinaldo.nascimento@unicesumar.edu.br::1230e189-7b6f-4259-82eb-64d3c79dba70" providerId="AD" clId="Web-{5944829E-FD3D-4255-E42B-392486071A98}" dt="2020-08-25T12:14:56.844" v="228" actId="20577"/>
          <ac:spMkLst>
            <pc:docMk/>
            <pc:sldMk cId="3544596425" sldId="263"/>
            <ac:spMk id="3" creationId="{B2DB9CAD-F0C5-4495-AF53-3DBA7F2D4373}"/>
          </ac:spMkLst>
        </pc:spChg>
        <pc:spChg chg="mod ord">
          <ac:chgData name="Erinaldo Sanches Nascimento" userId="S::erinaldo.nascimento@unicesumar.edu.br::1230e189-7b6f-4259-82eb-64d3c79dba70" providerId="AD" clId="Web-{5944829E-FD3D-4255-E42B-392486071A98}" dt="2020-08-25T12:24:06.025" v="433" actId="20577"/>
          <ac:spMkLst>
            <pc:docMk/>
            <pc:sldMk cId="3544596425" sldId="263"/>
            <ac:spMk id="4" creationId="{97B006A8-798F-4BF2-8D4E-3276B74E45AE}"/>
          </ac:spMkLst>
        </pc:spChg>
        <pc:spChg chg="add mod ord">
          <ac:chgData name="Erinaldo Sanches Nascimento" userId="S::erinaldo.nascimento@unicesumar.edu.br::1230e189-7b6f-4259-82eb-64d3c79dba70" providerId="AD" clId="Web-{5944829E-FD3D-4255-E42B-392486071A98}" dt="2020-08-25T12:17:32.202" v="315" actId="20577"/>
          <ac:spMkLst>
            <pc:docMk/>
            <pc:sldMk cId="3544596425" sldId="263"/>
            <ac:spMk id="5" creationId="{A5832C7E-7883-4A13-9EE3-A655F5AAC364}"/>
          </ac:spMkLst>
        </pc:spChg>
      </pc:sldChg>
      <pc:sldChg chg="addSp delSp modSp new mod modClrScheme chgLayout">
        <pc:chgData name="Erinaldo Sanches Nascimento" userId="S::erinaldo.nascimento@unicesumar.edu.br::1230e189-7b6f-4259-82eb-64d3c79dba70" providerId="AD" clId="Web-{5944829E-FD3D-4255-E42B-392486071A98}" dt="2020-08-25T12:24:01.713" v="432" actId="20577"/>
        <pc:sldMkLst>
          <pc:docMk/>
          <pc:sldMk cId="1405835927" sldId="264"/>
        </pc:sldMkLst>
        <pc:spChg chg="mod ord">
          <ac:chgData name="Erinaldo Sanches Nascimento" userId="S::erinaldo.nascimento@unicesumar.edu.br::1230e189-7b6f-4259-82eb-64d3c79dba70" providerId="AD" clId="Web-{5944829E-FD3D-4255-E42B-392486071A98}" dt="2020-08-25T12:18:43.748" v="358" actId="20577"/>
          <ac:spMkLst>
            <pc:docMk/>
            <pc:sldMk cId="1405835927" sldId="264"/>
            <ac:spMk id="2" creationId="{0A125D5C-73BE-4147-A383-FA27FE4E6C6F}"/>
          </ac:spMkLst>
        </pc:spChg>
        <pc:spChg chg="mod ord">
          <ac:chgData name="Erinaldo Sanches Nascimento" userId="S::erinaldo.nascimento@unicesumar.edu.br::1230e189-7b6f-4259-82eb-64d3c79dba70" providerId="AD" clId="Web-{5944829E-FD3D-4255-E42B-392486071A98}" dt="2020-08-25T12:24:01.713" v="432" actId="20577"/>
          <ac:spMkLst>
            <pc:docMk/>
            <pc:sldMk cId="1405835927" sldId="264"/>
            <ac:spMk id="3" creationId="{F38663D8-3FD2-4E82-9F2D-8BB0498C02A0}"/>
          </ac:spMkLst>
        </pc:spChg>
        <pc:spChg chg="mod ord">
          <ac:chgData name="Erinaldo Sanches Nascimento" userId="S::erinaldo.nascimento@unicesumar.edu.br::1230e189-7b6f-4259-82eb-64d3c79dba70" providerId="AD" clId="Web-{5944829E-FD3D-4255-E42B-392486071A98}" dt="2020-08-25T12:17:40.905" v="327" actId="20577"/>
          <ac:spMkLst>
            <pc:docMk/>
            <pc:sldMk cId="1405835927" sldId="264"/>
            <ac:spMk id="4" creationId="{70CBDB1C-DDD9-4482-9E75-AE034D991155}"/>
          </ac:spMkLst>
        </pc:spChg>
        <pc:spChg chg="del">
          <ac:chgData name="Erinaldo Sanches Nascimento" userId="S::erinaldo.nascimento@unicesumar.edu.br::1230e189-7b6f-4259-82eb-64d3c79dba70" providerId="AD" clId="Web-{5944829E-FD3D-4255-E42B-392486071A98}" dt="2020-08-25T12:17:36.983" v="318"/>
          <ac:spMkLst>
            <pc:docMk/>
            <pc:sldMk cId="1405835927" sldId="264"/>
            <ac:spMk id="5" creationId="{A0E9005A-5B5D-4272-AE45-7D4788759B1C}"/>
          </ac:spMkLst>
        </pc:spChg>
        <pc:picChg chg="add mod modCrop">
          <ac:chgData name="Erinaldo Sanches Nascimento" userId="S::erinaldo.nascimento@unicesumar.edu.br::1230e189-7b6f-4259-82eb-64d3c79dba70" providerId="AD" clId="Web-{5944829E-FD3D-4255-E42B-392486071A98}" dt="2020-08-25T12:19:12.451" v="366" actId="1076"/>
          <ac:picMkLst>
            <pc:docMk/>
            <pc:sldMk cId="1405835927" sldId="264"/>
            <ac:picMk id="6" creationId="{904B0A31-90DC-458E-AF9D-EA10B38B20BB}"/>
          </ac:picMkLst>
        </pc:picChg>
      </pc:sldChg>
      <pc:sldChg chg="del">
        <pc:chgData name="Erinaldo Sanches Nascimento" userId="S::erinaldo.nascimento@unicesumar.edu.br::1230e189-7b6f-4259-82eb-64d3c79dba70" providerId="AD" clId="Web-{5944829E-FD3D-4255-E42B-392486071A98}" dt="2020-08-25T12:11:03.378" v="141"/>
        <pc:sldMkLst>
          <pc:docMk/>
          <pc:sldMk cId="2431334914" sldId="264"/>
        </pc:sldMkLst>
      </pc:sldChg>
      <pc:sldChg chg="del">
        <pc:chgData name="Erinaldo Sanches Nascimento" userId="S::erinaldo.nascimento@unicesumar.edu.br::1230e189-7b6f-4259-82eb-64d3c79dba70" providerId="AD" clId="Web-{5944829E-FD3D-4255-E42B-392486071A98}" dt="2020-08-25T12:11:04.331" v="142"/>
        <pc:sldMkLst>
          <pc:docMk/>
          <pc:sldMk cId="1721638946" sldId="265"/>
        </pc:sldMkLst>
      </pc:sldChg>
      <pc:sldChg chg="addSp modSp new">
        <pc:chgData name="Erinaldo Sanches Nascimento" userId="S::erinaldo.nascimento@unicesumar.edu.br::1230e189-7b6f-4259-82eb-64d3c79dba70" providerId="AD" clId="Web-{5944829E-FD3D-4255-E42B-392486071A98}" dt="2020-08-25T12:26:05.774" v="447" actId="1076"/>
        <pc:sldMkLst>
          <pc:docMk/>
          <pc:sldMk cId="3887214259" sldId="265"/>
        </pc:sldMkLst>
        <pc:spChg chg="mod">
          <ac:chgData name="Erinaldo Sanches Nascimento" userId="S::erinaldo.nascimento@unicesumar.edu.br::1230e189-7b6f-4259-82eb-64d3c79dba70" providerId="AD" clId="Web-{5944829E-FD3D-4255-E42B-392486071A98}" dt="2020-08-25T12:19:57.294" v="383" actId="20577"/>
          <ac:spMkLst>
            <pc:docMk/>
            <pc:sldMk cId="3887214259" sldId="265"/>
            <ac:spMk id="2" creationId="{7F3806A3-083D-43B6-9C9E-E368195B4D60}"/>
          </ac:spMkLst>
        </pc:spChg>
        <pc:spChg chg="mod">
          <ac:chgData name="Erinaldo Sanches Nascimento" userId="S::erinaldo.nascimento@unicesumar.edu.br::1230e189-7b6f-4259-82eb-64d3c79dba70" providerId="AD" clId="Web-{5944829E-FD3D-4255-E42B-392486071A98}" dt="2020-08-25T12:20:28.278" v="410" actId="20577"/>
          <ac:spMkLst>
            <pc:docMk/>
            <pc:sldMk cId="3887214259" sldId="265"/>
            <ac:spMk id="3" creationId="{3C5CF41D-D989-4884-BAFA-B04C4C12CFC0}"/>
          </ac:spMkLst>
        </pc:spChg>
        <pc:spChg chg="mod">
          <ac:chgData name="Erinaldo Sanches Nascimento" userId="S::erinaldo.nascimento@unicesumar.edu.br::1230e189-7b6f-4259-82eb-64d3c79dba70" providerId="AD" clId="Web-{5944829E-FD3D-4255-E42B-392486071A98}" dt="2020-08-25T12:23:58.244" v="431" actId="20577"/>
          <ac:spMkLst>
            <pc:docMk/>
            <pc:sldMk cId="3887214259" sldId="265"/>
            <ac:spMk id="4" creationId="{BE887F7A-CB94-4933-94B5-BF322C8FA953}"/>
          </ac:spMkLst>
        </pc:spChg>
        <pc:picChg chg="add mod modCrop">
          <ac:chgData name="Erinaldo Sanches Nascimento" userId="S::erinaldo.nascimento@unicesumar.edu.br::1230e189-7b6f-4259-82eb-64d3c79dba70" providerId="AD" clId="Web-{5944829E-FD3D-4255-E42B-392486071A98}" dt="2020-08-25T12:26:01.618" v="446" actId="1076"/>
          <ac:picMkLst>
            <pc:docMk/>
            <pc:sldMk cId="3887214259" sldId="265"/>
            <ac:picMk id="5" creationId="{BC4EB2F3-76BA-461B-9701-A6462B3B6D2A}"/>
          </ac:picMkLst>
        </pc:picChg>
        <pc:picChg chg="add mod modCrop">
          <ac:chgData name="Erinaldo Sanches Nascimento" userId="S::erinaldo.nascimento@unicesumar.edu.br::1230e189-7b6f-4259-82eb-64d3c79dba70" providerId="AD" clId="Web-{5944829E-FD3D-4255-E42B-392486071A98}" dt="2020-08-25T12:26:05.774" v="447" actId="1076"/>
          <ac:picMkLst>
            <pc:docMk/>
            <pc:sldMk cId="3887214259" sldId="265"/>
            <ac:picMk id="6" creationId="{3B919764-8E0F-4343-B2F9-DD353189C853}"/>
          </ac:picMkLst>
        </pc:picChg>
        <pc:picChg chg="add mod">
          <ac:chgData name="Erinaldo Sanches Nascimento" userId="S::erinaldo.nascimento@unicesumar.edu.br::1230e189-7b6f-4259-82eb-64d3c79dba70" providerId="AD" clId="Web-{5944829E-FD3D-4255-E42B-392486071A98}" dt="2020-08-25T12:25:53.415" v="445" actId="1076"/>
          <ac:picMkLst>
            <pc:docMk/>
            <pc:sldMk cId="3887214259" sldId="265"/>
            <ac:picMk id="7" creationId="{2DBA9A21-E7D9-4361-97B6-7AF25FA50D2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Casos de Uso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Domínio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Requisitos</a:t>
            </a:r>
          </a:p>
          <a:p>
            <a:pPr marL="457200" indent="-457200">
              <a:buAutoNum type="arabicPeriod"/>
            </a:pPr>
            <a:endParaRPr lang="pt-BR" dirty="0">
              <a:cs typeface="Calibri" panose="020F0502020204030204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Casos de Uso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Aula 3: Requisitos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>
                <a:ea typeface="+mn-lt"/>
                <a:cs typeface="+mn-lt"/>
              </a:rPr>
              <a:t>A engenharia de</a:t>
            </a:r>
            <a:endParaRPr lang="pt-BR" dirty="0"/>
          </a:p>
          <a:p>
            <a:r>
              <a:rPr lang="pt-BR" b="0" dirty="0">
                <a:ea typeface="+mn-lt"/>
                <a:cs typeface="+mn-lt"/>
              </a:rPr>
              <a:t>requisitos preocupa-se em compreender o sistema.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Especificar o problema (elicitar).</a:t>
            </a:r>
            <a:endParaRPr lang="pt-BR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Compreender o problema (analisar).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Definir uma proposta (modelo válido).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Atualizar requisitos (gerenciar).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Tela de celular com mensagem de texto&#10;&#10;Descrição gerada automaticamente">
            <a:extLst>
              <a:ext uri="{FF2B5EF4-FFF2-40B4-BE49-F238E27FC236}">
                <a16:creationId xmlns:a16="http://schemas.microsoft.com/office/drawing/2014/main" id="{0992B86E-FC00-4BEB-A71D-C900FEB9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" b="12007"/>
          <a:stretch/>
        </p:blipFill>
        <p:spPr>
          <a:xfrm>
            <a:off x="6234023" y="3147431"/>
            <a:ext cx="5072345" cy="23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Domínio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5" descr="Uma imagem contendo screenshot, computador&#10;&#10;Descrição gerada automaticamente">
            <a:extLst>
              <a:ext uri="{FF2B5EF4-FFF2-40B4-BE49-F238E27FC236}">
                <a16:creationId xmlns:a16="http://schemas.microsoft.com/office/drawing/2014/main" id="{BCA50D75-F77A-42C5-83EF-D4253807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21" y="1943371"/>
            <a:ext cx="5817438" cy="37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7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DB9CAD-F0C5-4495-AF53-3DBA7F2D437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Requisitos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B006A8-798F-4BF2-8D4E-3276B74E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16C6F24-9045-4873-8997-DB7377D89C6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Requisitos Funcionais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Monitorar sensores de temperatura.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Cancelar o débito na conta corrente, caso a operação não seja completada.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Avisar quando o estoque chegar ao limite mínimo.</a:t>
            </a:r>
            <a:endParaRPr lang="pt-BR">
              <a:cs typeface="Calibri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832C7E-7883-4A13-9EE3-A655F5AAC36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Requisitos Não Funcionais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O sistema deverá apresentar interface gráfica (padrão Windows).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Facilidade de uso.</a:t>
            </a:r>
            <a:endParaRPr lang="pt-BR" dirty="0">
              <a:cs typeface="Calibri"/>
            </a:endParaRP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 Possibilidade de ajuda no contexto.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59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CBDB1C-DDD9-4482-9E75-AE034D9911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Requisitos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A125D5C-73BE-4147-A383-FA27FE4E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663D8-3FD2-4E82-9F2D-8BB049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04B0A31-90DC-458E-AF9D-EA10B38B2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2" t="18055" r="524" b="694"/>
          <a:stretch/>
        </p:blipFill>
        <p:spPr>
          <a:xfrm>
            <a:off x="3272286" y="1667054"/>
            <a:ext cx="6007271" cy="42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3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F3806A3-083D-43B6-9C9E-E368195B4D6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Requisitos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F41D-D989-4884-BAFA-B04C4C12C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Lista de requisitos funcionais e não funcionais.</a:t>
            </a:r>
            <a:endParaRPr lang="pt-BR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Diagrama de casos de uso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Definições textuais dos casos.</a:t>
            </a:r>
            <a:endParaRPr lang="pt-BR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887F7A-CB94-4933-94B5-BF322C8F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Análise e Projeto Orientado a Objetos</a:t>
            </a:r>
          </a:p>
        </p:txBody>
      </p:sp>
      <p:pic>
        <p:nvPicPr>
          <p:cNvPr id="5" name="Imagem 5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C4EB2F3-76BA-461B-9701-A6462B3B6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0" b="-575"/>
          <a:stretch/>
        </p:blipFill>
        <p:spPr>
          <a:xfrm>
            <a:off x="1101306" y="3048469"/>
            <a:ext cx="2025434" cy="3018386"/>
          </a:xfrm>
          <a:prstGeom prst="rect">
            <a:avLst/>
          </a:prstGeom>
        </p:spPr>
      </p:pic>
      <p:pic>
        <p:nvPicPr>
          <p:cNvPr id="6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B919764-8E0F-4343-B2F9-DD353189C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4" t="6699" r="8118" b="14833"/>
          <a:stretch/>
        </p:blipFill>
        <p:spPr>
          <a:xfrm>
            <a:off x="3732363" y="3051098"/>
            <a:ext cx="4238854" cy="3011291"/>
          </a:xfrm>
          <a:prstGeom prst="rect">
            <a:avLst/>
          </a:prstGeom>
        </p:spPr>
      </p:pic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DBA9A21-E7D9-4361-97B6-7AF25FA50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231" y="3100919"/>
            <a:ext cx="3720860" cy="31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14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ANÁLISE E PROJETO ORIENTADO A OBJETOS</vt:lpstr>
      <vt:lpstr>Casos de Uso</vt:lpstr>
      <vt:lpstr>Apresentação do PowerPoint</vt:lpstr>
      <vt:lpstr>A engenharia de requisitos preocupa-se em compreender o sistema.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1422</cp:revision>
  <dcterms:created xsi:type="dcterms:W3CDTF">2019-02-06T19:28:48Z</dcterms:created>
  <dcterms:modified xsi:type="dcterms:W3CDTF">2020-08-25T12:26:06Z</dcterms:modified>
</cp:coreProperties>
</file>