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9" r:id="rId4"/>
    <p:sldId id="258" r:id="rId5"/>
    <p:sldId id="261" r:id="rId6"/>
    <p:sldId id="265" r:id="rId7"/>
    <p:sldId id="262" r:id="rId8"/>
    <p:sldId id="266" r:id="rId9"/>
    <p:sldId id="264" r:id="rId10"/>
    <p:sldId id="267" r:id="rId11"/>
    <p:sldId id="269" r:id="rId12"/>
    <p:sldId id="270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60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77566-D1AD-4D2C-E1F9-A3576371816E}" v="288" dt="2020-08-24T21:31:52.854"/>
    <p1510:client id="{50EC7DA0-67A6-1BF5-3750-B3AA1845BCAE}" v="1329" dt="2020-08-23T15:09:06.275"/>
    <p1510:client id="{5944829E-FD3D-4255-E42B-392486071A98}" v="465" dt="2020-08-25T12:26:05.774"/>
    <p1510:client id="{6CF80F36-F8EF-8044-873E-0C792915E634}" v="398" dt="2020-08-25T11:53:43.870"/>
    <p1510:client id="{818FB90A-A38B-A300-E1A3-9ACBC30AF6DF}" v="382" dt="2020-08-24T22:21:33.332"/>
    <p1510:client id="{879475D3-90BF-7192-9248-7387B99D0177}" v="546" dt="2020-08-25T13:17:33.577"/>
    <p1510:client id="{94F90327-A99A-3BD8-94BB-CA1B417C37BF}" v="393" dt="2020-08-23T16:33:58.782"/>
    <p1510:client id="{A43AD781-02A5-95D0-E5D8-3CCFE92BC9AC}" v="511" dt="2020-08-24T13:25:46.553"/>
    <p1510:client id="{C27816AE-D84E-1E55-AE42-BC3C8EEC3904}" v="615" dt="2020-08-24T03:01:50.044"/>
    <p1510:client id="{DB283152-65E4-C620-F822-031D4860199C}" v="2" dt="2020-08-25T16:35:07.553"/>
    <p1510:client id="{EA34CB57-FA86-42B3-64C2-E04DDB22C458}" v="107" dt="2020-08-24T13:32:18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566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aldo Sanches Nascimento" userId="S::erinaldo.nascimento@unicesumar.edu.br::1230e189-7b6f-4259-82eb-64d3c79dba70" providerId="AD" clId="Web-{DB283152-65E4-C620-F822-031D4860199C}"/>
    <pc:docChg chg="delSld">
      <pc:chgData name="Erinaldo Sanches Nascimento" userId="S::erinaldo.nascimento@unicesumar.edu.br::1230e189-7b6f-4259-82eb-64d3c79dba70" providerId="AD" clId="Web-{DB283152-65E4-C620-F822-031D4860199C}" dt="2020-08-25T16:35:07.553" v="1"/>
      <pc:docMkLst>
        <pc:docMk/>
      </pc:docMkLst>
      <pc:sldChg chg="del">
        <pc:chgData name="Erinaldo Sanches Nascimento" userId="S::erinaldo.nascimento@unicesumar.edu.br::1230e189-7b6f-4259-82eb-64d3c79dba70" providerId="AD" clId="Web-{DB283152-65E4-C620-F822-031D4860199C}" dt="2020-08-25T16:35:07.553" v="1"/>
        <pc:sldMkLst>
          <pc:docMk/>
          <pc:sldMk cId="315995647" sldId="271"/>
        </pc:sldMkLst>
      </pc:sldChg>
      <pc:sldChg chg="del">
        <pc:chgData name="Erinaldo Sanches Nascimento" userId="S::erinaldo.nascimento@unicesumar.edu.br::1230e189-7b6f-4259-82eb-64d3c79dba70" providerId="AD" clId="Web-{DB283152-65E4-C620-F822-031D4860199C}" dt="2020-08-25T16:35:01.209" v="0"/>
        <pc:sldMkLst>
          <pc:docMk/>
          <pc:sldMk cId="648717081" sldId="273"/>
        </pc:sldMkLst>
      </pc:sldChg>
    </pc:docChg>
  </pc:docChgLst>
  <pc:docChgLst>
    <pc:chgData name="Erinaldo Sanches Nascimento" userId="S::erinaldo.nascimento@unicesumar.edu.br::1230e189-7b6f-4259-82eb-64d3c79dba70" providerId="AD" clId="Web-{879475D3-90BF-7192-9248-7387B99D0177}"/>
    <pc:docChg chg="addSld delSld modSld">
      <pc:chgData name="Erinaldo Sanches Nascimento" userId="S::erinaldo.nascimento@unicesumar.edu.br::1230e189-7b6f-4259-82eb-64d3c79dba70" providerId="AD" clId="Web-{879475D3-90BF-7192-9248-7387B99D0177}" dt="2020-08-25T13:17:33.577" v="519" actId="14100"/>
      <pc:docMkLst>
        <pc:docMk/>
      </pc:docMkLst>
      <pc:sldChg chg="modSp">
        <pc:chgData name="Erinaldo Sanches Nascimento" userId="S::erinaldo.nascimento@unicesumar.edu.br::1230e189-7b6f-4259-82eb-64d3c79dba70" providerId="AD" clId="Web-{879475D3-90BF-7192-9248-7387B99D0177}" dt="2020-08-25T12:35:14.706" v="101" actId="20577"/>
        <pc:sldMkLst>
          <pc:docMk/>
          <pc:sldMk cId="3813816963" sldId="258"/>
        </pc:sldMkLst>
        <pc:spChg chg="mod">
          <ac:chgData name="Erinaldo Sanches Nascimento" userId="S::erinaldo.nascimento@unicesumar.edu.br::1230e189-7b6f-4259-82eb-64d3c79dba70" providerId="AD" clId="Web-{879475D3-90BF-7192-9248-7387B99D0177}" dt="2020-08-25T12:35:14.706" v="101" actId="20577"/>
          <ac:spMkLst>
            <pc:docMk/>
            <pc:sldMk cId="3813816963" sldId="258"/>
            <ac:spMk id="5" creationId="{00000000-0000-0000-0000-000000000000}"/>
          </ac:spMkLst>
        </pc:spChg>
      </pc:sldChg>
      <pc:sldChg chg="addSp modSp">
        <pc:chgData name="Erinaldo Sanches Nascimento" userId="S::erinaldo.nascimento@unicesumar.edu.br::1230e189-7b6f-4259-82eb-64d3c79dba70" providerId="AD" clId="Web-{879475D3-90BF-7192-9248-7387B99D0177}" dt="2020-08-25T12:33:33.653" v="88" actId="1076"/>
        <pc:sldMkLst>
          <pc:docMk/>
          <pc:sldMk cId="569427648" sldId="259"/>
        </pc:sldMkLst>
        <pc:spChg chg="mod">
          <ac:chgData name="Erinaldo Sanches Nascimento" userId="S::erinaldo.nascimento@unicesumar.edu.br::1230e189-7b6f-4259-82eb-64d3c79dba70" providerId="AD" clId="Web-{879475D3-90BF-7192-9248-7387B99D0177}" dt="2020-08-25T12:33:20.355" v="83" actId="20577"/>
          <ac:spMkLst>
            <pc:docMk/>
            <pc:sldMk cId="569427648" sldId="259"/>
            <ac:spMk id="12" creationId="{00000000-0000-0000-0000-000000000000}"/>
          </ac:spMkLst>
        </pc:spChg>
        <pc:spChg chg="mod">
          <ac:chgData name="Erinaldo Sanches Nascimento" userId="S::erinaldo.nascimento@unicesumar.edu.br::1230e189-7b6f-4259-82eb-64d3c79dba70" providerId="AD" clId="Web-{879475D3-90BF-7192-9248-7387B99D0177}" dt="2020-08-25T12:31:50.302" v="28" actId="20577"/>
          <ac:spMkLst>
            <pc:docMk/>
            <pc:sldMk cId="569427648" sldId="259"/>
            <ac:spMk id="14" creationId="{00000000-0000-0000-0000-000000000000}"/>
          </ac:spMkLst>
        </pc:spChg>
        <pc:picChg chg="add mod">
          <ac:chgData name="Erinaldo Sanches Nascimento" userId="S::erinaldo.nascimento@unicesumar.edu.br::1230e189-7b6f-4259-82eb-64d3c79dba70" providerId="AD" clId="Web-{879475D3-90BF-7192-9248-7387B99D0177}" dt="2020-08-25T12:33:33.653" v="88" actId="1076"/>
          <ac:picMkLst>
            <pc:docMk/>
            <pc:sldMk cId="569427648" sldId="259"/>
            <ac:picMk id="2" creationId="{316B9F2D-A27B-4BAF-A8C0-01476C48B0B3}"/>
          </ac:picMkLst>
        </pc:picChg>
      </pc:sldChg>
      <pc:sldChg chg="addSp delSp modSp">
        <pc:chgData name="Erinaldo Sanches Nascimento" userId="S::erinaldo.nascimento@unicesumar.edu.br::1230e189-7b6f-4259-82eb-64d3c79dba70" providerId="AD" clId="Web-{879475D3-90BF-7192-9248-7387B99D0177}" dt="2020-08-25T12:38:05.358" v="197" actId="1076"/>
        <pc:sldMkLst>
          <pc:docMk/>
          <pc:sldMk cId="570630620" sldId="261"/>
        </pc:sldMkLst>
        <pc:spChg chg="mod">
          <ac:chgData name="Erinaldo Sanches Nascimento" userId="S::erinaldo.nascimento@unicesumar.edu.br::1230e189-7b6f-4259-82eb-64d3c79dba70" providerId="AD" clId="Web-{879475D3-90BF-7192-9248-7387B99D0177}" dt="2020-08-25T12:37:54.185" v="192" actId="20577"/>
          <ac:spMkLst>
            <pc:docMk/>
            <pc:sldMk cId="570630620" sldId="261"/>
            <ac:spMk id="2" creationId="{9AAFCC46-2FB1-4735-923D-DAD6C127386F}"/>
          </ac:spMkLst>
        </pc:spChg>
        <pc:picChg chg="del">
          <ac:chgData name="Erinaldo Sanches Nascimento" userId="S::erinaldo.nascimento@unicesumar.edu.br::1230e189-7b6f-4259-82eb-64d3c79dba70" providerId="AD" clId="Web-{879475D3-90BF-7192-9248-7387B99D0177}" dt="2020-08-25T12:35:30.863" v="106"/>
          <ac:picMkLst>
            <pc:docMk/>
            <pc:sldMk cId="570630620" sldId="261"/>
            <ac:picMk id="4" creationId="{0992B86E-FC00-4BEB-A71D-C900FEB9A2F5}"/>
          </ac:picMkLst>
        </pc:picChg>
        <pc:picChg chg="add mod">
          <ac:chgData name="Erinaldo Sanches Nascimento" userId="S::erinaldo.nascimento@unicesumar.edu.br::1230e189-7b6f-4259-82eb-64d3c79dba70" providerId="AD" clId="Web-{879475D3-90BF-7192-9248-7387B99D0177}" dt="2020-08-25T12:38:05.358" v="197" actId="1076"/>
          <ac:picMkLst>
            <pc:docMk/>
            <pc:sldMk cId="570630620" sldId="261"/>
            <ac:picMk id="5" creationId="{8D351EC5-6CCE-4B36-A584-C6AB4F53FDA2}"/>
          </ac:picMkLst>
        </pc:picChg>
      </pc:sldChg>
      <pc:sldChg chg="addSp delSp modSp">
        <pc:chgData name="Erinaldo Sanches Nascimento" userId="S::erinaldo.nascimento@unicesumar.edu.br::1230e189-7b6f-4259-82eb-64d3c79dba70" providerId="AD" clId="Web-{879475D3-90BF-7192-9248-7387B99D0177}" dt="2020-08-25T12:45:38.732" v="352" actId="1076"/>
        <pc:sldMkLst>
          <pc:docMk/>
          <pc:sldMk cId="613872526" sldId="262"/>
        </pc:sldMkLst>
        <pc:spChg chg="mod">
          <ac:chgData name="Erinaldo Sanches Nascimento" userId="S::erinaldo.nascimento@unicesumar.edu.br::1230e189-7b6f-4259-82eb-64d3c79dba70" providerId="AD" clId="Web-{879475D3-90BF-7192-9248-7387B99D0177}" dt="2020-08-25T12:40:28.289" v="243" actId="20577"/>
          <ac:spMkLst>
            <pc:docMk/>
            <pc:sldMk cId="613872526" sldId="262"/>
            <ac:spMk id="2" creationId="{DA62A7B7-DDBA-46A4-BDDA-64B6D10EBC0F}"/>
          </ac:spMkLst>
        </pc:spChg>
        <pc:spChg chg="mod">
          <ac:chgData name="Erinaldo Sanches Nascimento" userId="S::erinaldo.nascimento@unicesumar.edu.br::1230e189-7b6f-4259-82eb-64d3c79dba70" providerId="AD" clId="Web-{879475D3-90BF-7192-9248-7387B99D0177}" dt="2020-08-25T12:45:31.106" v="347" actId="20577"/>
          <ac:spMkLst>
            <pc:docMk/>
            <pc:sldMk cId="613872526" sldId="262"/>
            <ac:spMk id="3" creationId="{A4D67712-323E-4B05-AAF4-1C710E16F495}"/>
          </ac:spMkLst>
        </pc:spChg>
        <pc:picChg chg="del">
          <ac:chgData name="Erinaldo Sanches Nascimento" userId="S::erinaldo.nascimento@unicesumar.edu.br::1230e189-7b6f-4259-82eb-64d3c79dba70" providerId="AD" clId="Web-{879475D3-90BF-7192-9248-7387B99D0177}" dt="2020-08-25T12:38:31.313" v="198"/>
          <ac:picMkLst>
            <pc:docMk/>
            <pc:sldMk cId="613872526" sldId="262"/>
            <ac:picMk id="5" creationId="{BCA50D75-F77A-42C5-83EF-D4253807B41F}"/>
          </ac:picMkLst>
        </pc:picChg>
        <pc:picChg chg="add mod">
          <ac:chgData name="Erinaldo Sanches Nascimento" userId="S::erinaldo.nascimento@unicesumar.edu.br::1230e189-7b6f-4259-82eb-64d3c79dba70" providerId="AD" clId="Web-{879475D3-90BF-7192-9248-7387B99D0177}" dt="2020-08-25T12:45:38.732" v="352" actId="1076"/>
          <ac:picMkLst>
            <pc:docMk/>
            <pc:sldMk cId="613872526" sldId="262"/>
            <ac:picMk id="6" creationId="{4BDC1EA2-B23C-401A-BA12-531EC95AFFEB}"/>
          </ac:picMkLst>
        </pc:picChg>
      </pc:sldChg>
      <pc:sldChg chg="delSp modSp del mod modClrScheme chgLayout">
        <pc:chgData name="Erinaldo Sanches Nascimento" userId="S::erinaldo.nascimento@unicesumar.edu.br::1230e189-7b6f-4259-82eb-64d3c79dba70" providerId="AD" clId="Web-{879475D3-90BF-7192-9248-7387B99D0177}" dt="2020-08-25T12:40:15.757" v="242"/>
        <pc:sldMkLst>
          <pc:docMk/>
          <pc:sldMk cId="3544596425" sldId="263"/>
        </pc:sldMkLst>
        <pc:spChg chg="mod ord">
          <ac:chgData name="Erinaldo Sanches Nascimento" userId="S::erinaldo.nascimento@unicesumar.edu.br::1230e189-7b6f-4259-82eb-64d3c79dba70" providerId="AD" clId="Web-{879475D3-90BF-7192-9248-7387B99D0177}" dt="2020-08-25T12:40:05.866" v="240"/>
          <ac:spMkLst>
            <pc:docMk/>
            <pc:sldMk cId="3544596425" sldId="263"/>
            <ac:spMk id="2" creationId="{816C6F24-9045-4873-8997-DB7377D89C6C}"/>
          </ac:spMkLst>
        </pc:spChg>
        <pc:spChg chg="mod ord">
          <ac:chgData name="Erinaldo Sanches Nascimento" userId="S::erinaldo.nascimento@unicesumar.edu.br::1230e189-7b6f-4259-82eb-64d3c79dba70" providerId="AD" clId="Web-{879475D3-90BF-7192-9248-7387B99D0177}" dt="2020-08-25T12:39:32.708" v="216" actId="20577"/>
          <ac:spMkLst>
            <pc:docMk/>
            <pc:sldMk cId="3544596425" sldId="263"/>
            <ac:spMk id="3" creationId="{B2DB9CAD-F0C5-4495-AF53-3DBA7F2D4373}"/>
          </ac:spMkLst>
        </pc:spChg>
        <pc:spChg chg="mod ord">
          <ac:chgData name="Erinaldo Sanches Nascimento" userId="S::erinaldo.nascimento@unicesumar.edu.br::1230e189-7b6f-4259-82eb-64d3c79dba70" providerId="AD" clId="Web-{879475D3-90BF-7192-9248-7387B99D0177}" dt="2020-08-25T12:39:29.035" v="215"/>
          <ac:spMkLst>
            <pc:docMk/>
            <pc:sldMk cId="3544596425" sldId="263"/>
            <ac:spMk id="4" creationId="{97B006A8-798F-4BF2-8D4E-3276B74E45AE}"/>
          </ac:spMkLst>
        </pc:spChg>
        <pc:spChg chg="del mod">
          <ac:chgData name="Erinaldo Sanches Nascimento" userId="S::erinaldo.nascimento@unicesumar.edu.br::1230e189-7b6f-4259-82eb-64d3c79dba70" providerId="AD" clId="Web-{879475D3-90BF-7192-9248-7387B99D0177}" dt="2020-08-25T12:39:29.035" v="215"/>
          <ac:spMkLst>
            <pc:docMk/>
            <pc:sldMk cId="3544596425" sldId="263"/>
            <ac:spMk id="5" creationId="{A5832C7E-7883-4A13-9EE3-A655F5AAC364}"/>
          </ac:spMkLst>
        </pc:spChg>
      </pc:sldChg>
      <pc:sldChg chg="addSp delSp modSp">
        <pc:chgData name="Erinaldo Sanches Nascimento" userId="S::erinaldo.nascimento@unicesumar.edu.br::1230e189-7b6f-4259-82eb-64d3c79dba70" providerId="AD" clId="Web-{879475D3-90BF-7192-9248-7387B99D0177}" dt="2020-08-25T12:49:40.045" v="400" actId="1076"/>
        <pc:sldMkLst>
          <pc:docMk/>
          <pc:sldMk cId="1405835927" sldId="264"/>
        </pc:sldMkLst>
        <pc:spChg chg="mod">
          <ac:chgData name="Erinaldo Sanches Nascimento" userId="S::erinaldo.nascimento@unicesumar.edu.br::1230e189-7b6f-4259-82eb-64d3c79dba70" providerId="AD" clId="Web-{879475D3-90BF-7192-9248-7387B99D0177}" dt="2020-08-25T12:40:43.197" v="246" actId="20577"/>
          <ac:spMkLst>
            <pc:docMk/>
            <pc:sldMk cId="1405835927" sldId="264"/>
            <ac:spMk id="4" creationId="{70CBDB1C-DDD9-4482-9E75-AE034D991155}"/>
          </ac:spMkLst>
        </pc:spChg>
        <pc:picChg chg="add mod">
          <ac:chgData name="Erinaldo Sanches Nascimento" userId="S::erinaldo.nascimento@unicesumar.edu.br::1230e189-7b6f-4259-82eb-64d3c79dba70" providerId="AD" clId="Web-{879475D3-90BF-7192-9248-7387B99D0177}" dt="2020-08-25T12:49:40.045" v="400" actId="1076"/>
          <ac:picMkLst>
            <pc:docMk/>
            <pc:sldMk cId="1405835927" sldId="264"/>
            <ac:picMk id="5" creationId="{1DA9C64E-E694-4AE1-8746-C41CF4F7D79B}"/>
          </ac:picMkLst>
        </pc:picChg>
        <pc:picChg chg="del">
          <ac:chgData name="Erinaldo Sanches Nascimento" userId="S::erinaldo.nascimento@unicesumar.edu.br::1230e189-7b6f-4259-82eb-64d3c79dba70" providerId="AD" clId="Web-{879475D3-90BF-7192-9248-7387B99D0177}" dt="2020-08-25T12:40:45.587" v="249"/>
          <ac:picMkLst>
            <pc:docMk/>
            <pc:sldMk cId="1405835927" sldId="264"/>
            <ac:picMk id="6" creationId="{904B0A31-90DC-458E-AF9D-EA10B38B20BB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879475D3-90BF-7192-9248-7387B99D0177}" dt="2020-08-25T12:43:43.615" v="306" actId="14100"/>
        <pc:sldMkLst>
          <pc:docMk/>
          <pc:sldMk cId="133634722" sldId="265"/>
        </pc:sldMkLst>
        <pc:spChg chg="mod">
          <ac:chgData name="Erinaldo Sanches Nascimento" userId="S::erinaldo.nascimento@unicesumar.edu.br::1230e189-7b6f-4259-82eb-64d3c79dba70" providerId="AD" clId="Web-{879475D3-90BF-7192-9248-7387B99D0177}" dt="2020-08-25T12:43:38.208" v="303" actId="20577"/>
          <ac:spMkLst>
            <pc:docMk/>
            <pc:sldMk cId="133634722" sldId="265"/>
            <ac:spMk id="2" creationId="{9AAFCC46-2FB1-4735-923D-DAD6C127386F}"/>
          </ac:spMkLst>
        </pc:spChg>
        <pc:spChg chg="mod">
          <ac:chgData name="Erinaldo Sanches Nascimento" userId="S::erinaldo.nascimento@unicesumar.edu.br::1230e189-7b6f-4259-82eb-64d3c79dba70" providerId="AD" clId="Web-{879475D3-90BF-7192-9248-7387B99D0177}" dt="2020-08-25T12:41:05.901" v="252" actId="20577"/>
          <ac:spMkLst>
            <pc:docMk/>
            <pc:sldMk cId="133634722" sldId="265"/>
            <ac:spMk id="3" creationId="{9E94C171-C851-4A20-A972-5B3694DFA1A4}"/>
          </ac:spMkLst>
        </pc:spChg>
        <pc:picChg chg="add mod">
          <ac:chgData name="Erinaldo Sanches Nascimento" userId="S::erinaldo.nascimento@unicesumar.edu.br::1230e189-7b6f-4259-82eb-64d3c79dba70" providerId="AD" clId="Web-{879475D3-90BF-7192-9248-7387B99D0177}" dt="2020-08-25T12:43:43.615" v="306" actId="14100"/>
          <ac:picMkLst>
            <pc:docMk/>
            <pc:sldMk cId="133634722" sldId="265"/>
            <ac:picMk id="4" creationId="{96BF80E6-8D5A-477A-B47F-012C84207CF4}"/>
          </ac:picMkLst>
        </pc:picChg>
        <pc:picChg chg="del">
          <ac:chgData name="Erinaldo Sanches Nascimento" userId="S::erinaldo.nascimento@unicesumar.edu.br::1230e189-7b6f-4259-82eb-64d3c79dba70" providerId="AD" clId="Web-{879475D3-90BF-7192-9248-7387B99D0177}" dt="2020-08-25T12:41:12.074" v="258"/>
          <ac:picMkLst>
            <pc:docMk/>
            <pc:sldMk cId="133634722" sldId="265"/>
            <ac:picMk id="5" creationId="{8D351EC5-6CCE-4B36-A584-C6AB4F53FDA2}"/>
          </ac:picMkLst>
        </pc:picChg>
      </pc:sldChg>
      <pc:sldChg chg="del">
        <pc:chgData name="Erinaldo Sanches Nascimento" userId="S::erinaldo.nascimento@unicesumar.edu.br::1230e189-7b6f-4259-82eb-64d3c79dba70" providerId="AD" clId="Web-{879475D3-90BF-7192-9248-7387B99D0177}" dt="2020-08-25T12:40:52.197" v="250"/>
        <pc:sldMkLst>
          <pc:docMk/>
          <pc:sldMk cId="3887214259" sldId="265"/>
        </pc:sldMkLst>
      </pc:sldChg>
      <pc:sldChg chg="addSp delSp modSp add replId">
        <pc:chgData name="Erinaldo Sanches Nascimento" userId="S::erinaldo.nascimento@unicesumar.edu.br::1230e189-7b6f-4259-82eb-64d3c79dba70" providerId="AD" clId="Web-{879475D3-90BF-7192-9248-7387B99D0177}" dt="2020-08-25T12:49:26.887" v="393" actId="20577"/>
        <pc:sldMkLst>
          <pc:docMk/>
          <pc:sldMk cId="3755324265" sldId="266"/>
        </pc:sldMkLst>
        <pc:spChg chg="mod">
          <ac:chgData name="Erinaldo Sanches Nascimento" userId="S::erinaldo.nascimento@unicesumar.edu.br::1230e189-7b6f-4259-82eb-64d3c79dba70" providerId="AD" clId="Web-{879475D3-90BF-7192-9248-7387B99D0177}" dt="2020-08-25T12:49:26.887" v="393" actId="20577"/>
          <ac:spMkLst>
            <pc:docMk/>
            <pc:sldMk cId="3755324265" sldId="266"/>
            <ac:spMk id="3" creationId="{A4D67712-323E-4B05-AAF4-1C710E16F495}"/>
          </ac:spMkLst>
        </pc:spChg>
        <pc:picChg chg="add mod">
          <ac:chgData name="Erinaldo Sanches Nascimento" userId="S::erinaldo.nascimento@unicesumar.edu.br::1230e189-7b6f-4259-82eb-64d3c79dba70" providerId="AD" clId="Web-{879475D3-90BF-7192-9248-7387B99D0177}" dt="2020-08-25T12:46:56.362" v="361" actId="1076"/>
          <ac:picMkLst>
            <pc:docMk/>
            <pc:sldMk cId="3755324265" sldId="266"/>
            <ac:picMk id="5" creationId="{C589AB59-F40F-470D-AA70-5ED925D4E41C}"/>
          </ac:picMkLst>
        </pc:picChg>
        <pc:picChg chg="del">
          <ac:chgData name="Erinaldo Sanches Nascimento" userId="S::erinaldo.nascimento@unicesumar.edu.br::1230e189-7b6f-4259-82eb-64d3c79dba70" providerId="AD" clId="Web-{879475D3-90BF-7192-9248-7387B99D0177}" dt="2020-08-25T12:45:54.952" v="357"/>
          <ac:picMkLst>
            <pc:docMk/>
            <pc:sldMk cId="3755324265" sldId="266"/>
            <ac:picMk id="6" creationId="{4BDC1EA2-B23C-401A-BA12-531EC95AFFEB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879475D3-90BF-7192-9248-7387B99D0177}" dt="2020-08-25T12:50:40.861" v="406" actId="1076"/>
        <pc:sldMkLst>
          <pc:docMk/>
          <pc:sldMk cId="2299641474" sldId="267"/>
        </pc:sldMkLst>
        <pc:picChg chg="del">
          <ac:chgData name="Erinaldo Sanches Nascimento" userId="S::erinaldo.nascimento@unicesumar.edu.br::1230e189-7b6f-4259-82eb-64d3c79dba70" providerId="AD" clId="Web-{879475D3-90BF-7192-9248-7387B99D0177}" dt="2020-08-25T12:49:48.061" v="402"/>
          <ac:picMkLst>
            <pc:docMk/>
            <pc:sldMk cId="2299641474" sldId="267"/>
            <ac:picMk id="5" creationId="{1DA9C64E-E694-4AE1-8746-C41CF4F7D79B}"/>
          </ac:picMkLst>
        </pc:picChg>
        <pc:picChg chg="add mod">
          <ac:chgData name="Erinaldo Sanches Nascimento" userId="S::erinaldo.nascimento@unicesumar.edu.br::1230e189-7b6f-4259-82eb-64d3c79dba70" providerId="AD" clId="Web-{879475D3-90BF-7192-9248-7387B99D0177}" dt="2020-08-25T12:50:40.861" v="406" actId="1076"/>
          <ac:picMkLst>
            <pc:docMk/>
            <pc:sldMk cId="2299641474" sldId="267"/>
            <ac:picMk id="6" creationId="{776C752B-B9E2-4FF6-95F2-1FD96F52D0CB}"/>
          </ac:picMkLst>
        </pc:picChg>
      </pc:sldChg>
      <pc:sldChg chg="add del replId">
        <pc:chgData name="Erinaldo Sanches Nascimento" userId="S::erinaldo.nascimento@unicesumar.edu.br::1230e189-7b6f-4259-82eb-64d3c79dba70" providerId="AD" clId="Web-{879475D3-90BF-7192-9248-7387B99D0177}" dt="2020-08-25T12:51:57.147" v="414"/>
        <pc:sldMkLst>
          <pc:docMk/>
          <pc:sldMk cId="3689309540" sldId="268"/>
        </pc:sldMkLst>
      </pc:sldChg>
      <pc:sldChg chg="addSp delSp modSp add replId">
        <pc:chgData name="Erinaldo Sanches Nascimento" userId="S::erinaldo.nascimento@unicesumar.edu.br::1230e189-7b6f-4259-82eb-64d3c79dba70" providerId="AD" clId="Web-{879475D3-90BF-7192-9248-7387B99D0177}" dt="2020-08-25T12:52:05.148" v="416" actId="1076"/>
        <pc:sldMkLst>
          <pc:docMk/>
          <pc:sldMk cId="24067968" sldId="269"/>
        </pc:sldMkLst>
        <pc:picChg chg="add mod">
          <ac:chgData name="Erinaldo Sanches Nascimento" userId="S::erinaldo.nascimento@unicesumar.edu.br::1230e189-7b6f-4259-82eb-64d3c79dba70" providerId="AD" clId="Web-{879475D3-90BF-7192-9248-7387B99D0177}" dt="2020-08-25T12:52:05.148" v="416" actId="1076"/>
          <ac:picMkLst>
            <pc:docMk/>
            <pc:sldMk cId="24067968" sldId="269"/>
            <ac:picMk id="5" creationId="{FF3480F2-B7CB-4255-BEF2-7D6E6A808C18}"/>
          </ac:picMkLst>
        </pc:picChg>
        <pc:picChg chg="del">
          <ac:chgData name="Erinaldo Sanches Nascimento" userId="S::erinaldo.nascimento@unicesumar.edu.br::1230e189-7b6f-4259-82eb-64d3c79dba70" providerId="AD" clId="Web-{879475D3-90BF-7192-9248-7387B99D0177}" dt="2020-08-25T12:51:15.738" v="409"/>
          <ac:picMkLst>
            <pc:docMk/>
            <pc:sldMk cId="24067968" sldId="269"/>
            <ac:picMk id="6" creationId="{776C752B-B9E2-4FF6-95F2-1FD96F52D0CB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879475D3-90BF-7192-9248-7387B99D0177}" dt="2020-08-25T12:53:07.136" v="422" actId="14100"/>
        <pc:sldMkLst>
          <pc:docMk/>
          <pc:sldMk cId="2869156472" sldId="270"/>
        </pc:sldMkLst>
        <pc:picChg chg="del">
          <ac:chgData name="Erinaldo Sanches Nascimento" userId="S::erinaldo.nascimento@unicesumar.edu.br::1230e189-7b6f-4259-82eb-64d3c79dba70" providerId="AD" clId="Web-{879475D3-90BF-7192-9248-7387B99D0177}" dt="2020-08-25T12:52:49.588" v="418"/>
          <ac:picMkLst>
            <pc:docMk/>
            <pc:sldMk cId="2869156472" sldId="270"/>
            <ac:picMk id="5" creationId="{FF3480F2-B7CB-4255-BEF2-7D6E6A808C18}"/>
          </ac:picMkLst>
        </pc:picChg>
        <pc:picChg chg="add mod">
          <ac:chgData name="Erinaldo Sanches Nascimento" userId="S::erinaldo.nascimento@unicesumar.edu.br::1230e189-7b6f-4259-82eb-64d3c79dba70" providerId="AD" clId="Web-{879475D3-90BF-7192-9248-7387B99D0177}" dt="2020-08-25T12:53:07.136" v="422" actId="14100"/>
          <ac:picMkLst>
            <pc:docMk/>
            <pc:sldMk cId="2869156472" sldId="270"/>
            <ac:picMk id="6" creationId="{D9C3740D-3E13-4C58-A3C2-27813E65DCED}"/>
          </ac:picMkLst>
        </pc:picChg>
      </pc:sldChg>
      <pc:sldChg chg="add replId">
        <pc:chgData name="Erinaldo Sanches Nascimento" userId="S::erinaldo.nascimento@unicesumar.edu.br::1230e189-7b6f-4259-82eb-64d3c79dba70" providerId="AD" clId="Web-{879475D3-90BF-7192-9248-7387B99D0177}" dt="2020-08-25T12:53:13.496" v="423"/>
        <pc:sldMkLst>
          <pc:docMk/>
          <pc:sldMk cId="315995647" sldId="271"/>
        </pc:sldMkLst>
      </pc:sldChg>
      <pc:sldChg chg="addSp delSp modSp add replId">
        <pc:chgData name="Erinaldo Sanches Nascimento" userId="S::erinaldo.nascimento@unicesumar.edu.br::1230e189-7b6f-4259-82eb-64d3c79dba70" providerId="AD" clId="Web-{879475D3-90BF-7192-9248-7387B99D0177}" dt="2020-08-25T12:54:06.531" v="430" actId="1076"/>
        <pc:sldMkLst>
          <pc:docMk/>
          <pc:sldMk cId="2994871090" sldId="272"/>
        </pc:sldMkLst>
        <pc:picChg chg="add mod">
          <ac:chgData name="Erinaldo Sanches Nascimento" userId="S::erinaldo.nascimento@unicesumar.edu.br::1230e189-7b6f-4259-82eb-64d3c79dba70" providerId="AD" clId="Web-{879475D3-90BF-7192-9248-7387B99D0177}" dt="2020-08-25T12:54:06.531" v="430" actId="1076"/>
          <ac:picMkLst>
            <pc:docMk/>
            <pc:sldMk cId="2994871090" sldId="272"/>
            <ac:picMk id="5" creationId="{01988318-2EDE-41CB-A966-8E221BBE6B49}"/>
          </ac:picMkLst>
        </pc:picChg>
        <pc:picChg chg="del">
          <ac:chgData name="Erinaldo Sanches Nascimento" userId="S::erinaldo.nascimento@unicesumar.edu.br::1230e189-7b6f-4259-82eb-64d3c79dba70" providerId="AD" clId="Web-{879475D3-90BF-7192-9248-7387B99D0177}" dt="2020-08-25T12:53:49.280" v="425"/>
          <ac:picMkLst>
            <pc:docMk/>
            <pc:sldMk cId="2994871090" sldId="272"/>
            <ac:picMk id="6" creationId="{D9C3740D-3E13-4C58-A3C2-27813E65DCED}"/>
          </ac:picMkLst>
        </pc:picChg>
      </pc:sldChg>
      <pc:sldChg chg="add replId">
        <pc:chgData name="Erinaldo Sanches Nascimento" userId="S::erinaldo.nascimento@unicesumar.edu.br::1230e189-7b6f-4259-82eb-64d3c79dba70" providerId="AD" clId="Web-{879475D3-90BF-7192-9248-7387B99D0177}" dt="2020-08-25T12:54:17.985" v="431"/>
        <pc:sldMkLst>
          <pc:docMk/>
          <pc:sldMk cId="648717081" sldId="273"/>
        </pc:sldMkLst>
      </pc:sldChg>
      <pc:sldChg chg="addSp delSp modSp add replId">
        <pc:chgData name="Erinaldo Sanches Nascimento" userId="S::erinaldo.nascimento@unicesumar.edu.br::1230e189-7b6f-4259-82eb-64d3c79dba70" providerId="AD" clId="Web-{879475D3-90BF-7192-9248-7387B99D0177}" dt="2020-08-25T12:56:42.791" v="437" actId="14100"/>
        <pc:sldMkLst>
          <pc:docMk/>
          <pc:sldMk cId="2721075348" sldId="274"/>
        </pc:sldMkLst>
        <pc:picChg chg="del">
          <ac:chgData name="Erinaldo Sanches Nascimento" userId="S::erinaldo.nascimento@unicesumar.edu.br::1230e189-7b6f-4259-82eb-64d3c79dba70" providerId="AD" clId="Web-{879475D3-90BF-7192-9248-7387B99D0177}" dt="2020-08-25T12:56:29.134" v="433"/>
          <ac:picMkLst>
            <pc:docMk/>
            <pc:sldMk cId="2721075348" sldId="274"/>
            <ac:picMk id="5" creationId="{01988318-2EDE-41CB-A966-8E221BBE6B49}"/>
          </ac:picMkLst>
        </pc:picChg>
        <pc:picChg chg="add mod">
          <ac:chgData name="Erinaldo Sanches Nascimento" userId="S::erinaldo.nascimento@unicesumar.edu.br::1230e189-7b6f-4259-82eb-64d3c79dba70" providerId="AD" clId="Web-{879475D3-90BF-7192-9248-7387B99D0177}" dt="2020-08-25T12:56:42.791" v="437" actId="14100"/>
          <ac:picMkLst>
            <pc:docMk/>
            <pc:sldMk cId="2721075348" sldId="274"/>
            <ac:picMk id="6" creationId="{A70C33B0-EF26-4608-B208-DBC9A74F6170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879475D3-90BF-7192-9248-7387B99D0177}" dt="2020-08-25T13:01:44.733" v="443" actId="14100"/>
        <pc:sldMkLst>
          <pc:docMk/>
          <pc:sldMk cId="1557150460" sldId="275"/>
        </pc:sldMkLst>
        <pc:picChg chg="add mod">
          <ac:chgData name="Erinaldo Sanches Nascimento" userId="S::erinaldo.nascimento@unicesumar.edu.br::1230e189-7b6f-4259-82eb-64d3c79dba70" providerId="AD" clId="Web-{879475D3-90BF-7192-9248-7387B99D0177}" dt="2020-08-25T13:01:44.733" v="443" actId="14100"/>
          <ac:picMkLst>
            <pc:docMk/>
            <pc:sldMk cId="1557150460" sldId="275"/>
            <ac:picMk id="5" creationId="{55A09DB0-5B87-4ADC-A17D-472584DE1EE1}"/>
          </ac:picMkLst>
        </pc:picChg>
        <pc:picChg chg="del">
          <ac:chgData name="Erinaldo Sanches Nascimento" userId="S::erinaldo.nascimento@unicesumar.edu.br::1230e189-7b6f-4259-82eb-64d3c79dba70" providerId="AD" clId="Web-{879475D3-90BF-7192-9248-7387B99D0177}" dt="2020-08-25T13:01:33.217" v="439"/>
          <ac:picMkLst>
            <pc:docMk/>
            <pc:sldMk cId="1557150460" sldId="275"/>
            <ac:picMk id="6" creationId="{A70C33B0-EF26-4608-B208-DBC9A74F6170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879475D3-90BF-7192-9248-7387B99D0177}" dt="2020-08-25T13:02:46.690" v="449" actId="14100"/>
        <pc:sldMkLst>
          <pc:docMk/>
          <pc:sldMk cId="2126940182" sldId="276"/>
        </pc:sldMkLst>
        <pc:picChg chg="del">
          <ac:chgData name="Erinaldo Sanches Nascimento" userId="S::erinaldo.nascimento@unicesumar.edu.br::1230e189-7b6f-4259-82eb-64d3c79dba70" providerId="AD" clId="Web-{879475D3-90BF-7192-9248-7387B99D0177}" dt="2020-08-25T13:02:36.565" v="445"/>
          <ac:picMkLst>
            <pc:docMk/>
            <pc:sldMk cId="2126940182" sldId="276"/>
            <ac:picMk id="5" creationId="{55A09DB0-5B87-4ADC-A17D-472584DE1EE1}"/>
          </ac:picMkLst>
        </pc:picChg>
        <pc:picChg chg="add mod">
          <ac:chgData name="Erinaldo Sanches Nascimento" userId="S::erinaldo.nascimento@unicesumar.edu.br::1230e189-7b6f-4259-82eb-64d3c79dba70" providerId="AD" clId="Web-{879475D3-90BF-7192-9248-7387B99D0177}" dt="2020-08-25T13:02:46.690" v="449" actId="14100"/>
          <ac:picMkLst>
            <pc:docMk/>
            <pc:sldMk cId="2126940182" sldId="276"/>
            <ac:picMk id="6" creationId="{4D514C77-7520-452F-91C1-E3B561E3D20C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879475D3-90BF-7192-9248-7387B99D0177}" dt="2020-08-25T13:04:57.168" v="462" actId="14100"/>
        <pc:sldMkLst>
          <pc:docMk/>
          <pc:sldMk cId="2690930857" sldId="277"/>
        </pc:sldMkLst>
        <pc:picChg chg="add del mod">
          <ac:chgData name="Erinaldo Sanches Nascimento" userId="S::erinaldo.nascimento@unicesumar.edu.br::1230e189-7b6f-4259-82eb-64d3c79dba70" providerId="AD" clId="Web-{879475D3-90BF-7192-9248-7387B99D0177}" dt="2020-08-25T13:04:47.136" v="458"/>
          <ac:picMkLst>
            <pc:docMk/>
            <pc:sldMk cId="2690930857" sldId="277"/>
            <ac:picMk id="5" creationId="{C16C7F9E-A712-438C-8EFA-822C6307F1DB}"/>
          </ac:picMkLst>
        </pc:picChg>
        <pc:picChg chg="del">
          <ac:chgData name="Erinaldo Sanches Nascimento" userId="S::erinaldo.nascimento@unicesumar.edu.br::1230e189-7b6f-4259-82eb-64d3c79dba70" providerId="AD" clId="Web-{879475D3-90BF-7192-9248-7387B99D0177}" dt="2020-08-25T13:02:59.129" v="451"/>
          <ac:picMkLst>
            <pc:docMk/>
            <pc:sldMk cId="2690930857" sldId="277"/>
            <ac:picMk id="6" creationId="{4D514C77-7520-452F-91C1-E3B561E3D20C}"/>
          </ac:picMkLst>
        </pc:picChg>
        <pc:picChg chg="add mod">
          <ac:chgData name="Erinaldo Sanches Nascimento" userId="S::erinaldo.nascimento@unicesumar.edu.br::1230e189-7b6f-4259-82eb-64d3c79dba70" providerId="AD" clId="Web-{879475D3-90BF-7192-9248-7387B99D0177}" dt="2020-08-25T13:04:57.168" v="462" actId="14100"/>
          <ac:picMkLst>
            <pc:docMk/>
            <pc:sldMk cId="2690930857" sldId="277"/>
            <ac:picMk id="7" creationId="{749C14F3-91B4-4C4A-8D11-4B3C389F793B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879475D3-90BF-7192-9248-7387B99D0177}" dt="2020-08-25T13:06:22.064" v="468" actId="1076"/>
        <pc:sldMkLst>
          <pc:docMk/>
          <pc:sldMk cId="3960624296" sldId="278"/>
        </pc:sldMkLst>
        <pc:picChg chg="add mod">
          <ac:chgData name="Erinaldo Sanches Nascimento" userId="S::erinaldo.nascimento@unicesumar.edu.br::1230e189-7b6f-4259-82eb-64d3c79dba70" providerId="AD" clId="Web-{879475D3-90BF-7192-9248-7387B99D0177}" dt="2020-08-25T13:06:22.064" v="468" actId="1076"/>
          <ac:picMkLst>
            <pc:docMk/>
            <pc:sldMk cId="3960624296" sldId="278"/>
            <ac:picMk id="5" creationId="{3675DDBE-9B09-4398-8EE6-53A3D2F8EDC0}"/>
          </ac:picMkLst>
        </pc:picChg>
        <pc:picChg chg="del">
          <ac:chgData name="Erinaldo Sanches Nascimento" userId="S::erinaldo.nascimento@unicesumar.edu.br::1230e189-7b6f-4259-82eb-64d3c79dba70" providerId="AD" clId="Web-{879475D3-90BF-7192-9248-7387B99D0177}" dt="2020-08-25T13:06:08.126" v="464"/>
          <ac:picMkLst>
            <pc:docMk/>
            <pc:sldMk cId="3960624296" sldId="278"/>
            <ac:picMk id="7" creationId="{749C14F3-91B4-4C4A-8D11-4B3C389F793B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879475D3-90BF-7192-9248-7387B99D0177}" dt="2020-08-25T13:07:26.959" v="474" actId="14100"/>
        <pc:sldMkLst>
          <pc:docMk/>
          <pc:sldMk cId="1143447852" sldId="279"/>
        </pc:sldMkLst>
        <pc:picChg chg="del">
          <ac:chgData name="Erinaldo Sanches Nascimento" userId="S::erinaldo.nascimento@unicesumar.edu.br::1230e189-7b6f-4259-82eb-64d3c79dba70" providerId="AD" clId="Web-{879475D3-90BF-7192-9248-7387B99D0177}" dt="2020-08-25T13:07:16.443" v="470"/>
          <ac:picMkLst>
            <pc:docMk/>
            <pc:sldMk cId="1143447852" sldId="279"/>
            <ac:picMk id="5" creationId="{3675DDBE-9B09-4398-8EE6-53A3D2F8EDC0}"/>
          </ac:picMkLst>
        </pc:picChg>
        <pc:picChg chg="add mod">
          <ac:chgData name="Erinaldo Sanches Nascimento" userId="S::erinaldo.nascimento@unicesumar.edu.br::1230e189-7b6f-4259-82eb-64d3c79dba70" providerId="AD" clId="Web-{879475D3-90BF-7192-9248-7387B99D0177}" dt="2020-08-25T13:07:26.959" v="474" actId="14100"/>
          <ac:picMkLst>
            <pc:docMk/>
            <pc:sldMk cId="1143447852" sldId="279"/>
            <ac:picMk id="6" creationId="{5398BCE6-17DA-4D75-A61F-026C2AED2FBF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879475D3-90BF-7192-9248-7387B99D0177}" dt="2020-08-25T13:09:40.983" v="480" actId="14100"/>
        <pc:sldMkLst>
          <pc:docMk/>
          <pc:sldMk cId="2718771760" sldId="280"/>
        </pc:sldMkLst>
        <pc:picChg chg="add mod">
          <ac:chgData name="Erinaldo Sanches Nascimento" userId="S::erinaldo.nascimento@unicesumar.edu.br::1230e189-7b6f-4259-82eb-64d3c79dba70" providerId="AD" clId="Web-{879475D3-90BF-7192-9248-7387B99D0177}" dt="2020-08-25T13:09:40.983" v="480" actId="14100"/>
          <ac:picMkLst>
            <pc:docMk/>
            <pc:sldMk cId="2718771760" sldId="280"/>
            <ac:picMk id="5" creationId="{354D9B7D-2EA7-493E-AA35-43C1869A3BE2}"/>
          </ac:picMkLst>
        </pc:picChg>
        <pc:picChg chg="del">
          <ac:chgData name="Erinaldo Sanches Nascimento" userId="S::erinaldo.nascimento@unicesumar.edu.br::1230e189-7b6f-4259-82eb-64d3c79dba70" providerId="AD" clId="Web-{879475D3-90BF-7192-9248-7387B99D0177}" dt="2020-08-25T13:09:26.904" v="476"/>
          <ac:picMkLst>
            <pc:docMk/>
            <pc:sldMk cId="2718771760" sldId="280"/>
            <ac:picMk id="6" creationId="{5398BCE6-17DA-4D75-A61F-026C2AED2FBF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879475D3-90BF-7192-9248-7387B99D0177}" dt="2020-08-25T13:11:00.785" v="487" actId="1076"/>
        <pc:sldMkLst>
          <pc:docMk/>
          <pc:sldMk cId="3100749795" sldId="281"/>
        </pc:sldMkLst>
        <pc:picChg chg="del">
          <ac:chgData name="Erinaldo Sanches Nascimento" userId="S::erinaldo.nascimento@unicesumar.edu.br::1230e189-7b6f-4259-82eb-64d3c79dba70" providerId="AD" clId="Web-{879475D3-90BF-7192-9248-7387B99D0177}" dt="2020-08-25T13:10:39.659" v="482"/>
          <ac:picMkLst>
            <pc:docMk/>
            <pc:sldMk cId="3100749795" sldId="281"/>
            <ac:picMk id="5" creationId="{354D9B7D-2EA7-493E-AA35-43C1869A3BE2}"/>
          </ac:picMkLst>
        </pc:picChg>
        <pc:picChg chg="add mod">
          <ac:chgData name="Erinaldo Sanches Nascimento" userId="S::erinaldo.nascimento@unicesumar.edu.br::1230e189-7b6f-4259-82eb-64d3c79dba70" providerId="AD" clId="Web-{879475D3-90BF-7192-9248-7387B99D0177}" dt="2020-08-25T13:11:00.785" v="487" actId="1076"/>
          <ac:picMkLst>
            <pc:docMk/>
            <pc:sldMk cId="3100749795" sldId="281"/>
            <ac:picMk id="6" creationId="{B9B5AA86-97F2-4371-B439-EA4FFEC381F6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879475D3-90BF-7192-9248-7387B99D0177}" dt="2020-08-25T13:13:17.560" v="493" actId="14100"/>
        <pc:sldMkLst>
          <pc:docMk/>
          <pc:sldMk cId="1345262230" sldId="282"/>
        </pc:sldMkLst>
        <pc:picChg chg="add mod">
          <ac:chgData name="Erinaldo Sanches Nascimento" userId="S::erinaldo.nascimento@unicesumar.edu.br::1230e189-7b6f-4259-82eb-64d3c79dba70" providerId="AD" clId="Web-{879475D3-90BF-7192-9248-7387B99D0177}" dt="2020-08-25T13:13:17.560" v="493" actId="14100"/>
          <ac:picMkLst>
            <pc:docMk/>
            <pc:sldMk cId="1345262230" sldId="282"/>
            <ac:picMk id="5" creationId="{B6E5AB49-4022-4941-B83F-63B6FD8D6802}"/>
          </ac:picMkLst>
        </pc:picChg>
        <pc:picChg chg="del">
          <ac:chgData name="Erinaldo Sanches Nascimento" userId="S::erinaldo.nascimento@unicesumar.edu.br::1230e189-7b6f-4259-82eb-64d3c79dba70" providerId="AD" clId="Web-{879475D3-90BF-7192-9248-7387B99D0177}" dt="2020-08-25T13:13:07.841" v="489"/>
          <ac:picMkLst>
            <pc:docMk/>
            <pc:sldMk cId="1345262230" sldId="282"/>
            <ac:picMk id="6" creationId="{B9B5AA86-97F2-4371-B439-EA4FFEC381F6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879475D3-90BF-7192-9248-7387B99D0177}" dt="2020-08-25T13:14:21.033" v="499" actId="14100"/>
        <pc:sldMkLst>
          <pc:docMk/>
          <pc:sldMk cId="2951716599" sldId="283"/>
        </pc:sldMkLst>
        <pc:picChg chg="del">
          <ac:chgData name="Erinaldo Sanches Nascimento" userId="S::erinaldo.nascimento@unicesumar.edu.br::1230e189-7b6f-4259-82eb-64d3c79dba70" providerId="AD" clId="Web-{879475D3-90BF-7192-9248-7387B99D0177}" dt="2020-08-25T13:14:06.517" v="495"/>
          <ac:picMkLst>
            <pc:docMk/>
            <pc:sldMk cId="2951716599" sldId="283"/>
            <ac:picMk id="5" creationId="{B6E5AB49-4022-4941-B83F-63B6FD8D6802}"/>
          </ac:picMkLst>
        </pc:picChg>
        <pc:picChg chg="add mod">
          <ac:chgData name="Erinaldo Sanches Nascimento" userId="S::erinaldo.nascimento@unicesumar.edu.br::1230e189-7b6f-4259-82eb-64d3c79dba70" providerId="AD" clId="Web-{879475D3-90BF-7192-9248-7387B99D0177}" dt="2020-08-25T13:14:21.033" v="499" actId="14100"/>
          <ac:picMkLst>
            <pc:docMk/>
            <pc:sldMk cId="2951716599" sldId="283"/>
            <ac:picMk id="6" creationId="{212BF9FB-3569-4665-9978-6CECA8CCE740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879475D3-90BF-7192-9248-7387B99D0177}" dt="2020-08-25T13:16:02.196" v="506" actId="14100"/>
        <pc:sldMkLst>
          <pc:docMk/>
          <pc:sldMk cId="2996775591" sldId="284"/>
        </pc:sldMkLst>
        <pc:picChg chg="add mod">
          <ac:chgData name="Erinaldo Sanches Nascimento" userId="S::erinaldo.nascimento@unicesumar.edu.br::1230e189-7b6f-4259-82eb-64d3c79dba70" providerId="AD" clId="Web-{879475D3-90BF-7192-9248-7387B99D0177}" dt="2020-08-25T13:16:02.196" v="506" actId="14100"/>
          <ac:picMkLst>
            <pc:docMk/>
            <pc:sldMk cId="2996775591" sldId="284"/>
            <ac:picMk id="5" creationId="{8D1F2A1A-D7D7-460A-B1EE-9DCCF61019EA}"/>
          </ac:picMkLst>
        </pc:picChg>
        <pc:picChg chg="del">
          <ac:chgData name="Erinaldo Sanches Nascimento" userId="S::erinaldo.nascimento@unicesumar.edu.br::1230e189-7b6f-4259-82eb-64d3c79dba70" providerId="AD" clId="Web-{879475D3-90BF-7192-9248-7387B99D0177}" dt="2020-08-25T13:15:46.023" v="501"/>
          <ac:picMkLst>
            <pc:docMk/>
            <pc:sldMk cId="2996775591" sldId="284"/>
            <ac:picMk id="6" creationId="{212BF9FB-3569-4665-9978-6CECA8CCE740}"/>
          </ac:picMkLst>
        </pc:picChg>
      </pc:sldChg>
      <pc:sldChg chg="addSp modSp add replId">
        <pc:chgData name="Erinaldo Sanches Nascimento" userId="S::erinaldo.nascimento@unicesumar.edu.br::1230e189-7b6f-4259-82eb-64d3c79dba70" providerId="AD" clId="Web-{879475D3-90BF-7192-9248-7387B99D0177}" dt="2020-08-25T13:17:33.577" v="519" actId="14100"/>
        <pc:sldMkLst>
          <pc:docMk/>
          <pc:sldMk cId="593669598" sldId="285"/>
        </pc:sldMkLst>
        <pc:picChg chg="mod">
          <ac:chgData name="Erinaldo Sanches Nascimento" userId="S::erinaldo.nascimento@unicesumar.edu.br::1230e189-7b6f-4259-82eb-64d3c79dba70" providerId="AD" clId="Web-{879475D3-90BF-7192-9248-7387B99D0177}" dt="2020-08-25T13:17:33.577" v="519" actId="14100"/>
          <ac:picMkLst>
            <pc:docMk/>
            <pc:sldMk cId="593669598" sldId="285"/>
            <ac:picMk id="5" creationId="{8D1F2A1A-D7D7-460A-B1EE-9DCCF61019EA}"/>
          </ac:picMkLst>
        </pc:picChg>
        <pc:picChg chg="add mod">
          <ac:chgData name="Erinaldo Sanches Nascimento" userId="S::erinaldo.nascimento@unicesumar.edu.br::1230e189-7b6f-4259-82eb-64d3c79dba70" providerId="AD" clId="Web-{879475D3-90BF-7192-9248-7387B99D0177}" dt="2020-08-25T13:17:28.077" v="518" actId="1076"/>
          <ac:picMkLst>
            <pc:docMk/>
            <pc:sldMk cId="593669598" sldId="285"/>
            <ac:picMk id="6" creationId="{72884D66-AF65-4435-9125-2A656CDD077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9" y="700193"/>
            <a:ext cx="10225903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96802" y="1896570"/>
            <a:ext cx="6681057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896801" y="5181601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20157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79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689" r:id="rId18"/>
    <p:sldLayoutId id="2147483692" r:id="rId19"/>
    <p:sldLayoutId id="2147483665" r:id="rId20"/>
    <p:sldLayoutId id="2147483693" r:id="rId21"/>
    <p:sldLayoutId id="2147483690" r:id="rId22"/>
    <p:sldLayoutId id="2147483666" r:id="rId23"/>
    <p:sldLayoutId id="2147483691" r:id="rId24"/>
    <p:sldLayoutId id="2147483686" r:id="rId25"/>
    <p:sldLayoutId id="2147483675" r:id="rId26"/>
    <p:sldLayoutId id="2147483668" r:id="rId27"/>
    <p:sldLayoutId id="2147483684" r:id="rId28"/>
    <p:sldLayoutId id="2147483694" r:id="rId29"/>
    <p:sldLayoutId id="2147483687" r:id="rId30"/>
    <p:sldLayoutId id="2147483667" r:id="rId31"/>
    <p:sldLayoutId id="2147483670" r:id="rId32"/>
    <p:sldLayoutId id="2147483669" r:id="rId33"/>
    <p:sldLayoutId id="2147483676" r:id="rId34"/>
    <p:sldLayoutId id="2147483678" r:id="rId35"/>
    <p:sldLayoutId id="2147483677" r:id="rId36"/>
    <p:sldLayoutId id="2147483671" r:id="rId37"/>
    <p:sldLayoutId id="2147483688" r:id="rId38"/>
    <p:sldLayoutId id="2147483672" r:id="rId39"/>
    <p:sldLayoutId id="2147483679" r:id="rId40"/>
    <p:sldLayoutId id="2147483673" r:id="rId4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9" descr="Uma imagem contendo lousa, texto, atletismo, traçado&#10;&#10;Descrição gerada automaticamente">
            <a:extLst>
              <a:ext uri="{FF2B5EF4-FFF2-40B4-BE49-F238E27FC236}">
                <a16:creationId xmlns:a16="http://schemas.microsoft.com/office/drawing/2014/main" id="{3647BF46-DBD7-4C1F-88AF-4EC1EECCE1C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35816" r="304" b="-500"/>
          <a:stretch/>
        </p:blipFill>
        <p:spPr>
          <a:xfrm>
            <a:off x="5186632" y="1650"/>
            <a:ext cx="7004359" cy="6854756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191" y="1609039"/>
            <a:ext cx="5502778" cy="4182161"/>
          </a:xfrm>
        </p:spPr>
        <p:txBody>
          <a:bodyPr/>
          <a:lstStyle/>
          <a:p>
            <a:r>
              <a:rPr lang="pt-BR" dirty="0">
                <a:cs typeface="Calibri"/>
              </a:rPr>
              <a:t>ANÁLISE E PROJETO ORIENTADO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CBDB1C-DDD9-4482-9E75-AE034D99115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Relações de Dependência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A125D5C-73BE-4147-A383-FA27FE4E6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8663D8-3FD2-4E82-9F2D-8BB0498C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6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776C752B-B9E2-4FF6-95F2-1FD96F52D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30" y="2763948"/>
            <a:ext cx="6150633" cy="168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CBDB1C-DDD9-4482-9E75-AE034D99115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Relações de Dependência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A125D5C-73BE-4147-A383-FA27FE4E6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8663D8-3FD2-4E82-9F2D-8BB0498C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5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FF3480F2-B7CB-4255-BEF2-7D6E6A808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6" y="2514037"/>
            <a:ext cx="6466934" cy="182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CBDB1C-DDD9-4482-9E75-AE034D99115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Relações de Dependência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A125D5C-73BE-4147-A383-FA27FE4E6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8663D8-3FD2-4E82-9F2D-8BB0498C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6" name="Imagem 6" descr="Uma imagem contendo desenho, atletismo&#10;&#10;Descrição gerada automaticamente">
            <a:extLst>
              <a:ext uri="{FF2B5EF4-FFF2-40B4-BE49-F238E27FC236}">
                <a16:creationId xmlns:a16="http://schemas.microsoft.com/office/drawing/2014/main" id="{D9C3740D-3E13-4C58-A3C2-27813E65D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85" y="2693182"/>
            <a:ext cx="9342407" cy="141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5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CBDB1C-DDD9-4482-9E75-AE034D99115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Relações de Dependência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A125D5C-73BE-4147-A383-FA27FE4E6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8663D8-3FD2-4E82-9F2D-8BB0498C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5" name="Imagem 6" descr="Uma imagem contendo desenho, atletismo&#10;&#10;Descrição gerada automaticamente">
            <a:extLst>
              <a:ext uri="{FF2B5EF4-FFF2-40B4-BE49-F238E27FC236}">
                <a16:creationId xmlns:a16="http://schemas.microsoft.com/office/drawing/2014/main" id="{01988318-2EDE-41CB-A966-8E221BBE6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76" y="3097791"/>
            <a:ext cx="10133162" cy="138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7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CBDB1C-DDD9-4482-9E75-AE034D99115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Relações de Dependência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A125D5C-73BE-4147-A383-FA27FE4E6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8663D8-3FD2-4E82-9F2D-8BB0498C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6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A70C33B0-EF26-4608-B208-DBC9A74F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74" y="1767680"/>
            <a:ext cx="6970143" cy="39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75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CBDB1C-DDD9-4482-9E75-AE034D99115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Relações de Dependência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A125D5C-73BE-4147-A383-FA27FE4E6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8663D8-3FD2-4E82-9F2D-8BB0498C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5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55A09DB0-5B87-4ADC-A17D-472584DE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85" y="2445020"/>
            <a:ext cx="8652294" cy="274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5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CBDB1C-DDD9-4482-9E75-AE034D99115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Relações de Dependência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A125D5C-73BE-4147-A383-FA27FE4E6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8663D8-3FD2-4E82-9F2D-8BB0498C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4D514C77-7520-452F-91C1-E3B561E3D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6" y="2183889"/>
            <a:ext cx="9687463" cy="30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4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CBDB1C-DDD9-4482-9E75-AE034D99115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Relações de Dependência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A125D5C-73BE-4147-A383-FA27FE4E6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8663D8-3FD2-4E82-9F2D-8BB0498C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7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749C14F3-91B4-4C4A-8D11-4B3C389F7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75" y="2723035"/>
            <a:ext cx="8206595" cy="201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30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CBDB1C-DDD9-4482-9E75-AE034D99115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Relações de Dependência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A125D5C-73BE-4147-A383-FA27FE4E6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8663D8-3FD2-4E82-9F2D-8BB0498C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5" name="Imagem 5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3675DDBE-9B09-4398-8EE6-53A3D2F8E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85" y="2632936"/>
            <a:ext cx="9112369" cy="157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24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CBDB1C-DDD9-4482-9E75-AE034D99115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Relações de Dependência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A125D5C-73BE-4147-A383-FA27FE4E6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8663D8-3FD2-4E82-9F2D-8BB0498C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6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5398BCE6-17DA-4D75-A61F-026C2AED2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30" y="2212665"/>
            <a:ext cx="9471802" cy="293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4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4" descr="Tela de computador com texto preto sobre fundo azul&#10;&#10;Descrição gerada automaticamente">
            <a:extLst>
              <a:ext uri="{FF2B5EF4-FFF2-40B4-BE49-F238E27FC236}">
                <a16:creationId xmlns:a16="http://schemas.microsoft.com/office/drawing/2014/main" id="{2A15E57D-C176-4352-85CF-85AFA3A4E66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2"/>
          <a:srcRect t="17508" b="17508"/>
          <a:stretch/>
        </p:blipFill>
        <p:spPr/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Casos de Uso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Prof. Me. </a:t>
            </a:r>
            <a:r>
              <a:rPr lang="pt-BR" dirty="0" err="1">
                <a:cs typeface="Calibri"/>
              </a:rPr>
              <a:t>Erinaldo</a:t>
            </a:r>
            <a:r>
              <a:rPr lang="pt-BR" dirty="0">
                <a:cs typeface="Calibri"/>
              </a:rPr>
              <a:t> Sanches Nascimento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CBDB1C-DDD9-4482-9E75-AE034D99115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Relações de Dependência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A125D5C-73BE-4147-A383-FA27FE4E6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8663D8-3FD2-4E82-9F2D-8BB0498C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5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354D9B7D-2EA7-493E-AA35-43C1869A3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08" y="2134412"/>
            <a:ext cx="9457426" cy="332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7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CBDB1C-DDD9-4482-9E75-AE034D99115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Relações de Dependência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A125D5C-73BE-4147-A383-FA27FE4E6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8663D8-3FD2-4E82-9F2D-8BB0498C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6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B9B5AA86-97F2-4371-B439-EA4FFEC38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6" y="1946408"/>
            <a:ext cx="10061274" cy="352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49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CBDB1C-DDD9-4482-9E75-AE034D99115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Relações de Dependência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A125D5C-73BE-4147-A383-FA27FE4E6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8663D8-3FD2-4E82-9F2D-8BB0498C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5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B6E5AB49-4022-4941-B83F-63B6FD8D6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75" y="2070220"/>
            <a:ext cx="8566030" cy="346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62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CBDB1C-DDD9-4482-9E75-AE034D99115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Relações de Dependência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A125D5C-73BE-4147-A383-FA27FE4E6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8663D8-3FD2-4E82-9F2D-8BB0498C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6" name="Imagem 6" descr="Uma imagem contendo mesa, desenho&#10;&#10;Descrição gerada automaticamente">
            <a:extLst>
              <a:ext uri="{FF2B5EF4-FFF2-40B4-BE49-F238E27FC236}">
                <a16:creationId xmlns:a16="http://schemas.microsoft.com/office/drawing/2014/main" id="{212BF9FB-3569-4665-9978-6CECA8CCE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08" y="2114981"/>
            <a:ext cx="8911085" cy="360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16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CBDB1C-DDD9-4482-9E75-AE034D99115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Relações de Dependência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A125D5C-73BE-4147-A383-FA27FE4E6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8663D8-3FD2-4E82-9F2D-8BB0498C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5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8D1F2A1A-D7D7-460A-B1EE-9DCCF610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53" y="2007018"/>
            <a:ext cx="10190671" cy="339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75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CBDB1C-DDD9-4482-9E75-AE034D99115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Relações de Dependência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A125D5C-73BE-4147-A383-FA27FE4E6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8663D8-3FD2-4E82-9F2D-8BB0498C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5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8D1F2A1A-D7D7-460A-B1EE-9DCCF610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7" y="2855281"/>
            <a:ext cx="5086709" cy="1693775"/>
          </a:xfrm>
          <a:prstGeom prst="rect">
            <a:avLst/>
          </a:prstGeom>
        </p:spPr>
      </p:pic>
      <p:pic>
        <p:nvPicPr>
          <p:cNvPr id="6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2884D66-AF65-4435-9125-2A656CDD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570" y="1675214"/>
            <a:ext cx="4267200" cy="42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69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dirty="0">
                <a:cs typeface="Calibri" panose="020F0502020204030204"/>
              </a:rPr>
              <a:t>Introdução</a:t>
            </a:r>
          </a:p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Atores</a:t>
            </a:r>
          </a:p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Casos de uso</a:t>
            </a:r>
          </a:p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Relações de dependência</a:t>
            </a:r>
          </a:p>
          <a:p>
            <a:pPr marL="457200" indent="-457200">
              <a:buAutoNum type="arabicPeriod"/>
            </a:pPr>
            <a:endParaRPr lang="pt-BR" dirty="0">
              <a:cs typeface="Calibri" panose="020F0502020204030204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Unidade: Casos de Uso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Aula 4: Diagrama de Casos de Uso</a:t>
            </a:r>
            <a:endParaRPr lang="pt-BR" dirty="0"/>
          </a:p>
        </p:txBody>
      </p:sp>
      <p:pic>
        <p:nvPicPr>
          <p:cNvPr id="2" name="Imagem 2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316B9F2D-A27B-4BAF-A8C0-01476C48B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286" y="2315435"/>
            <a:ext cx="4554747" cy="360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2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0" dirty="0">
                <a:ea typeface="+mn-lt"/>
                <a:cs typeface="+mn-lt"/>
              </a:rPr>
              <a:t>O modelo de casos de uso representa, de forma panorâmica,</a:t>
            </a:r>
            <a:endParaRPr lang="pt-BR" dirty="0"/>
          </a:p>
          <a:p>
            <a:r>
              <a:rPr lang="pt-BR" b="0" dirty="0">
                <a:ea typeface="+mn-lt"/>
                <a:cs typeface="+mn-lt"/>
              </a:rPr>
              <a:t>os requisitos funcionais de um sistema do ponto de vista do usuário.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RANDO &amp; FREITAS (2020)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81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Introdução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 panose="020F0502020204030204"/>
              </a:rPr>
              <a:t>Objetivos do modelo de casos de uso: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Compreender o problema (elicitar).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Delimitar o sistema (domínio).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Definir as funcionalidades oferecidas ao usuário (sem se preocupar com a implementação).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5" name="Imagem 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8D351EC5-6CCE-4B36-A584-C6AB4F53F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6" y="3865544"/>
            <a:ext cx="3303916" cy="227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3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Atores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Quais as pessoas ou os departamentos interessados em determinado requisito funcional?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Quem suprirá o sistema com informações e quem receberá informações dele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Quais os recursos externos utilizados pelo sistema?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Uma pessoa desempenha diferentes papéis?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O sistema interage com outros sistemas existentes?</a:t>
            </a:r>
            <a:endParaRPr lang="pt-BR" dirty="0">
              <a:cs typeface="Calibri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4" name="Imagem 6" descr="Uma imagem contendo objeto, mesa&#10;&#10;Descrição gerada automaticamente">
            <a:extLst>
              <a:ext uri="{FF2B5EF4-FFF2-40B4-BE49-F238E27FC236}">
                <a16:creationId xmlns:a16="http://schemas.microsoft.com/office/drawing/2014/main" id="{96BF80E6-8D5A-477A-B47F-012C84207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981" y="3421901"/>
            <a:ext cx="1506567" cy="241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62A7B7-DDBA-46A4-BDDA-64B6D10EBC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Casos de Uso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67712-323E-4B05-AAF4-1C710E16F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As tarefas de cada ator.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Quais informações o ator obtém do sistema.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Quem fornece as informações.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Quem captura as informações.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Se algum ator precisa ser informado sobre eventos produzidos pelo sistema.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Se existem eventos externos que devem ser notificados ao sistema.</a:t>
            </a:r>
            <a:endParaRPr lang="pt-BR" dirty="0">
              <a:cs typeface="Calibri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11884-9975-4267-B919-6D773B1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6" name="Imagem 6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4BDC1EA2-B23C-401A-BA12-531EC95AF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001" y="4590331"/>
            <a:ext cx="3575469" cy="121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7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62A7B7-DDBA-46A4-BDDA-64B6D10EBC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Casos de Uso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67712-323E-4B05-AAF4-1C710E16F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Nome.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Descrição.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Requisitos funcionais providos pelo caso de uso.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Restrições (</a:t>
            </a:r>
            <a:r>
              <a:rPr lang="pt-BR" dirty="0" err="1">
                <a:ea typeface="+mn-lt"/>
                <a:cs typeface="+mn-lt"/>
              </a:rPr>
              <a:t>pré</a:t>
            </a:r>
            <a:r>
              <a:rPr lang="pt-BR" dirty="0">
                <a:ea typeface="+mn-lt"/>
                <a:cs typeface="+mn-lt"/>
              </a:rPr>
              <a:t> e pós-condições).</a:t>
            </a:r>
            <a:endParaRPr lang="pt-BR" dirty="0">
              <a:cs typeface="Calibri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11884-9975-4267-B919-6D773B1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5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589AB59-F40F-470D-AA70-5ED925D4E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834" y="1628841"/>
            <a:ext cx="3720860" cy="423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2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CBDB1C-DDD9-4482-9E75-AE034D99115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Relações de Dependência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A125D5C-73BE-4147-A383-FA27FE4E6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8663D8-3FD2-4E82-9F2D-8BB0498C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5" name="Imagem 6">
            <a:extLst>
              <a:ext uri="{FF2B5EF4-FFF2-40B4-BE49-F238E27FC236}">
                <a16:creationId xmlns:a16="http://schemas.microsoft.com/office/drawing/2014/main" id="{1DA9C64E-E694-4AE1-8746-C41CF4F7D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512" y="2444601"/>
            <a:ext cx="1935731" cy="209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359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2377</TotalTime>
  <Words>3</Words>
  <Application>Microsoft Office PowerPoint</Application>
  <PresentationFormat>Widescreen</PresentationFormat>
  <Paragraphs>1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ANÁLISE E PROJETO ORIENTADO A OBJETOS</vt:lpstr>
      <vt:lpstr>Casos de Uso</vt:lpstr>
      <vt:lpstr>Apresentação do PowerPoint</vt:lpstr>
      <vt:lpstr>O modelo de casos de uso representa, de forma panorâmica, os requisitos funcionais de um sistema do ponto de vista do usuário.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Andrea Alves Martins Cabestre</cp:lastModifiedBy>
  <cp:revision>1630</cp:revision>
  <dcterms:created xsi:type="dcterms:W3CDTF">2019-02-06T19:28:48Z</dcterms:created>
  <dcterms:modified xsi:type="dcterms:W3CDTF">2020-08-25T16:35:07Z</dcterms:modified>
</cp:coreProperties>
</file>