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9" r:id="rId4"/>
    <p:sldId id="258" r:id="rId5"/>
    <p:sldId id="261" r:id="rId6"/>
    <p:sldId id="265" r:id="rId7"/>
    <p:sldId id="262" r:id="rId8"/>
    <p:sldId id="267" r:id="rId9"/>
    <p:sldId id="268" r:id="rId10"/>
    <p:sldId id="266" r:id="rId11"/>
    <p:sldId id="269" r:id="rId12"/>
    <p:sldId id="270" r:id="rId13"/>
    <p:sldId id="260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1CD0F8-5E51-6B4E-46EA-DD57F2A94EE3}" v="6" dt="2020-08-26T12:45:23.426"/>
    <p1510:client id="{2FFF30E4-5F4C-354A-A535-01E9CE84F898}" v="652" dt="2020-08-26T12:40:44.214"/>
    <p1510:client id="{31677566-D1AD-4D2C-E1F9-A3576371816E}" v="288" dt="2020-08-24T21:31:52.854"/>
    <p1510:client id="{50EC7DA0-67A6-1BF5-3750-B3AA1845BCAE}" v="1329" dt="2020-08-23T15:09:06.275"/>
    <p1510:client id="{5944829E-FD3D-4255-E42B-392486071A98}" v="465" dt="2020-08-25T12:26:05.774"/>
    <p1510:client id="{6CF80F36-F8EF-8044-873E-0C792915E634}" v="398" dt="2020-08-25T11:53:43.870"/>
    <p1510:client id="{818FB90A-A38B-A300-E1A3-9ACBC30AF6DF}" v="382" dt="2020-08-24T22:21:33.332"/>
    <p1510:client id="{879475D3-90BF-7192-9248-7387B99D0177}" v="546" dt="2020-08-25T13:17:33.577"/>
    <p1510:client id="{94F90327-A99A-3BD8-94BB-CA1B417C37BF}" v="393" dt="2020-08-23T16:33:58.782"/>
    <p1510:client id="{A43AD781-02A5-95D0-E5D8-3CCFE92BC9AC}" v="511" dt="2020-08-24T13:25:46.553"/>
    <p1510:client id="{C27816AE-D84E-1E55-AE42-BC3C8EEC3904}" v="615" dt="2020-08-24T03:01:50.044"/>
    <p1510:client id="{DB283152-65E4-C620-F822-031D4860199C}" v="2" dt="2020-08-25T16:35:07.553"/>
    <p1510:client id="{EA34CB57-FA86-42B3-64C2-E04DDB22C458}" v="107" dt="2020-08-24T13:32:18.3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566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naldo Sanches Nascimento" userId="S::erinaldo.nascimento@unicesumar.edu.br::1230e189-7b6f-4259-82eb-64d3c79dba70" providerId="AD" clId="Web-{2FFF30E4-5F4C-354A-A535-01E9CE84F898}"/>
    <pc:docChg chg="addSld delSld modSld">
      <pc:chgData name="Erinaldo Sanches Nascimento" userId="S::erinaldo.nascimento@unicesumar.edu.br::1230e189-7b6f-4259-82eb-64d3c79dba70" providerId="AD" clId="Web-{2FFF30E4-5F4C-354A-A535-01E9CE84F898}" dt="2020-08-26T12:40:44.214" v="633" actId="1076"/>
      <pc:docMkLst>
        <pc:docMk/>
      </pc:docMkLst>
      <pc:sldChg chg="modSp">
        <pc:chgData name="Erinaldo Sanches Nascimento" userId="S::erinaldo.nascimento@unicesumar.edu.br::1230e189-7b6f-4259-82eb-64d3c79dba70" providerId="AD" clId="Web-{2FFF30E4-5F4C-354A-A535-01E9CE84F898}" dt="2020-08-26T11:56:07.288" v="20" actId="20577"/>
        <pc:sldMkLst>
          <pc:docMk/>
          <pc:sldMk cId="1330216257" sldId="257"/>
        </pc:sldMkLst>
        <pc:spChg chg="mod">
          <ac:chgData name="Erinaldo Sanches Nascimento" userId="S::erinaldo.nascimento@unicesumar.edu.br::1230e189-7b6f-4259-82eb-64d3c79dba70" providerId="AD" clId="Web-{2FFF30E4-5F4C-354A-A535-01E9CE84F898}" dt="2020-08-26T11:56:07.288" v="20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modSp">
        <pc:chgData name="Erinaldo Sanches Nascimento" userId="S::erinaldo.nascimento@unicesumar.edu.br::1230e189-7b6f-4259-82eb-64d3c79dba70" providerId="AD" clId="Web-{2FFF30E4-5F4C-354A-A535-01E9CE84F898}" dt="2020-08-26T12:02:55.499" v="144" actId="20577"/>
        <pc:sldMkLst>
          <pc:docMk/>
          <pc:sldMk cId="3813816963" sldId="258"/>
        </pc:sldMkLst>
        <pc:spChg chg="mod">
          <ac:chgData name="Erinaldo Sanches Nascimento" userId="S::erinaldo.nascimento@unicesumar.edu.br::1230e189-7b6f-4259-82eb-64d3c79dba70" providerId="AD" clId="Web-{2FFF30E4-5F4C-354A-A535-01E9CE84F898}" dt="2020-08-26T12:02:55.499" v="144" actId="20577"/>
          <ac:spMkLst>
            <pc:docMk/>
            <pc:sldMk cId="3813816963" sldId="258"/>
            <ac:spMk id="5" creationId="{00000000-0000-0000-0000-000000000000}"/>
          </ac:spMkLst>
        </pc:spChg>
      </pc:sldChg>
      <pc:sldChg chg="addSp delSp modSp">
        <pc:chgData name="Erinaldo Sanches Nascimento" userId="S::erinaldo.nascimento@unicesumar.edu.br::1230e189-7b6f-4259-82eb-64d3c79dba70" providerId="AD" clId="Web-{2FFF30E4-5F4C-354A-A535-01E9CE84F898}" dt="2020-08-26T12:01:25.934" v="131" actId="1076"/>
        <pc:sldMkLst>
          <pc:docMk/>
          <pc:sldMk cId="569427648" sldId="259"/>
        </pc:sldMkLst>
        <pc:spChg chg="mod">
          <ac:chgData name="Erinaldo Sanches Nascimento" userId="S::erinaldo.nascimento@unicesumar.edu.br::1230e189-7b6f-4259-82eb-64d3c79dba70" providerId="AD" clId="Web-{2FFF30E4-5F4C-354A-A535-01E9CE84F898}" dt="2020-08-26T11:58:36.978" v="121" actId="20577"/>
          <ac:spMkLst>
            <pc:docMk/>
            <pc:sldMk cId="569427648" sldId="259"/>
            <ac:spMk id="12" creationId="{00000000-0000-0000-0000-000000000000}"/>
          </ac:spMkLst>
        </pc:spChg>
        <pc:spChg chg="mod">
          <ac:chgData name="Erinaldo Sanches Nascimento" userId="S::erinaldo.nascimento@unicesumar.edu.br::1230e189-7b6f-4259-82eb-64d3c79dba70" providerId="AD" clId="Web-{2FFF30E4-5F4C-354A-A535-01E9CE84F898}" dt="2020-08-26T11:57:21.211" v="42" actId="20577"/>
          <ac:spMkLst>
            <pc:docMk/>
            <pc:sldMk cId="569427648" sldId="259"/>
            <ac:spMk id="13" creationId="{00000000-0000-0000-0000-000000000000}"/>
          </ac:spMkLst>
        </pc:spChg>
        <pc:spChg chg="mod">
          <ac:chgData name="Erinaldo Sanches Nascimento" userId="S::erinaldo.nascimento@unicesumar.edu.br::1230e189-7b6f-4259-82eb-64d3c79dba70" providerId="AD" clId="Web-{2FFF30E4-5F4C-354A-A535-01E9CE84F898}" dt="2020-08-26T11:57:08.586" v="27" actId="20577"/>
          <ac:spMkLst>
            <pc:docMk/>
            <pc:sldMk cId="569427648" sldId="259"/>
            <ac:spMk id="14" creationId="{00000000-0000-0000-0000-000000000000}"/>
          </ac:spMkLst>
        </pc:spChg>
        <pc:picChg chg="del">
          <ac:chgData name="Erinaldo Sanches Nascimento" userId="S::erinaldo.nascimento@unicesumar.edu.br::1230e189-7b6f-4259-82eb-64d3c79dba70" providerId="AD" clId="Web-{2FFF30E4-5F4C-354A-A535-01E9CE84F898}" dt="2020-08-26T11:58:38.478" v="123"/>
          <ac:picMkLst>
            <pc:docMk/>
            <pc:sldMk cId="569427648" sldId="259"/>
            <ac:picMk id="2" creationId="{316B9F2D-A27B-4BAF-A8C0-01476C48B0B3}"/>
          </ac:picMkLst>
        </pc:picChg>
        <pc:picChg chg="add mod ord">
          <ac:chgData name="Erinaldo Sanches Nascimento" userId="S::erinaldo.nascimento@unicesumar.edu.br::1230e189-7b6f-4259-82eb-64d3c79dba70" providerId="AD" clId="Web-{2FFF30E4-5F4C-354A-A535-01E9CE84F898}" dt="2020-08-26T12:01:25.934" v="131" actId="1076"/>
          <ac:picMkLst>
            <pc:docMk/>
            <pc:sldMk cId="569427648" sldId="259"/>
            <ac:picMk id="3" creationId="{4520A59E-E46E-4486-BABA-B64A2050C3E4}"/>
          </ac:picMkLst>
        </pc:picChg>
      </pc:sldChg>
      <pc:sldChg chg="delSp modSp">
        <pc:chgData name="Erinaldo Sanches Nascimento" userId="S::erinaldo.nascimento@unicesumar.edu.br::1230e189-7b6f-4259-82eb-64d3c79dba70" providerId="AD" clId="Web-{2FFF30E4-5F4C-354A-A535-01E9CE84F898}" dt="2020-08-26T12:06:07.768" v="286" actId="20577"/>
        <pc:sldMkLst>
          <pc:docMk/>
          <pc:sldMk cId="570630620" sldId="261"/>
        </pc:sldMkLst>
        <pc:spChg chg="mod">
          <ac:chgData name="Erinaldo Sanches Nascimento" userId="S::erinaldo.nascimento@unicesumar.edu.br::1230e189-7b6f-4259-82eb-64d3c79dba70" providerId="AD" clId="Web-{2FFF30E4-5F4C-354A-A535-01E9CE84F898}" dt="2020-08-26T12:06:07.768" v="286" actId="20577"/>
          <ac:spMkLst>
            <pc:docMk/>
            <pc:sldMk cId="570630620" sldId="261"/>
            <ac:spMk id="2" creationId="{9AAFCC46-2FB1-4735-923D-DAD6C127386F}"/>
          </ac:spMkLst>
        </pc:spChg>
        <pc:picChg chg="del">
          <ac:chgData name="Erinaldo Sanches Nascimento" userId="S::erinaldo.nascimento@unicesumar.edu.br::1230e189-7b6f-4259-82eb-64d3c79dba70" providerId="AD" clId="Web-{2FFF30E4-5F4C-354A-A535-01E9CE84F898}" dt="2020-08-26T12:03:08.186" v="149"/>
          <ac:picMkLst>
            <pc:docMk/>
            <pc:sldMk cId="570630620" sldId="261"/>
            <ac:picMk id="5" creationId="{8D351EC5-6CCE-4B36-A584-C6AB4F53FDA2}"/>
          </ac:picMkLst>
        </pc:picChg>
      </pc:sldChg>
      <pc:sldChg chg="addSp delSp modSp">
        <pc:chgData name="Erinaldo Sanches Nascimento" userId="S::erinaldo.nascimento@unicesumar.edu.br::1230e189-7b6f-4259-82eb-64d3c79dba70" providerId="AD" clId="Web-{2FFF30E4-5F4C-354A-A535-01E9CE84F898}" dt="2020-08-26T12:31:51.642" v="532" actId="14100"/>
        <pc:sldMkLst>
          <pc:docMk/>
          <pc:sldMk cId="613872526" sldId="262"/>
        </pc:sldMkLst>
        <pc:spChg chg="mod">
          <ac:chgData name="Erinaldo Sanches Nascimento" userId="S::erinaldo.nascimento@unicesumar.edu.br::1230e189-7b6f-4259-82eb-64d3c79dba70" providerId="AD" clId="Web-{2FFF30E4-5F4C-354A-A535-01E9CE84F898}" dt="2020-08-26T12:06:59.394" v="295" actId="20577"/>
          <ac:spMkLst>
            <pc:docMk/>
            <pc:sldMk cId="613872526" sldId="262"/>
            <ac:spMk id="2" creationId="{DA62A7B7-DDBA-46A4-BDDA-64B6D10EBC0F}"/>
          </ac:spMkLst>
        </pc:spChg>
        <pc:spChg chg="mod">
          <ac:chgData name="Erinaldo Sanches Nascimento" userId="S::erinaldo.nascimento@unicesumar.edu.br::1230e189-7b6f-4259-82eb-64d3c79dba70" providerId="AD" clId="Web-{2FFF30E4-5F4C-354A-A535-01E9CE84F898}" dt="2020-08-26T12:17:46.282" v="486" actId="20577"/>
          <ac:spMkLst>
            <pc:docMk/>
            <pc:sldMk cId="613872526" sldId="262"/>
            <ac:spMk id="3" creationId="{A4D67712-323E-4B05-AAF4-1C710E16F495}"/>
          </ac:spMkLst>
        </pc:spChg>
        <pc:spChg chg="add mod">
          <ac:chgData name="Erinaldo Sanches Nascimento" userId="S::erinaldo.nascimento@unicesumar.edu.br::1230e189-7b6f-4259-82eb-64d3c79dba70" providerId="AD" clId="Web-{2FFF30E4-5F4C-354A-A535-01E9CE84F898}" dt="2020-08-26T12:31:51.642" v="532" actId="14100"/>
          <ac:spMkLst>
            <pc:docMk/>
            <pc:sldMk cId="613872526" sldId="262"/>
            <ac:spMk id="9" creationId="{991978FE-27B5-46BC-AEA3-FCF5F42F9421}"/>
          </ac:spMkLst>
        </pc:spChg>
        <pc:picChg chg="add mod">
          <ac:chgData name="Erinaldo Sanches Nascimento" userId="S::erinaldo.nascimento@unicesumar.edu.br::1230e189-7b6f-4259-82eb-64d3c79dba70" providerId="AD" clId="Web-{2FFF30E4-5F4C-354A-A535-01E9CE84F898}" dt="2020-08-26T12:30:00.499" v="506" actId="1076"/>
          <ac:picMkLst>
            <pc:docMk/>
            <pc:sldMk cId="613872526" sldId="262"/>
            <ac:picMk id="5" creationId="{C4CD7B2D-45F2-4587-B4B1-035C3A61B160}"/>
          </ac:picMkLst>
        </pc:picChg>
        <pc:picChg chg="del">
          <ac:chgData name="Erinaldo Sanches Nascimento" userId="S::erinaldo.nascimento@unicesumar.edu.br::1230e189-7b6f-4259-82eb-64d3c79dba70" providerId="AD" clId="Web-{2FFF30E4-5F4C-354A-A535-01E9CE84F898}" dt="2020-08-26T12:07:48.942" v="310"/>
          <ac:picMkLst>
            <pc:docMk/>
            <pc:sldMk cId="613872526" sldId="262"/>
            <ac:picMk id="6" creationId="{4BDC1EA2-B23C-401A-BA12-531EC95AFFEB}"/>
          </ac:picMkLst>
        </pc:picChg>
        <pc:picChg chg="add del mod">
          <ac:chgData name="Erinaldo Sanches Nascimento" userId="S::erinaldo.nascimento@unicesumar.edu.br::1230e189-7b6f-4259-82eb-64d3c79dba70" providerId="AD" clId="Web-{2FFF30E4-5F4C-354A-A535-01E9CE84F898}" dt="2020-08-26T12:19:59.253" v="495"/>
          <ac:picMkLst>
            <pc:docMk/>
            <pc:sldMk cId="613872526" sldId="262"/>
            <ac:picMk id="7" creationId="{5244FFA0-2AAF-45C1-A7B5-A932CA829916}"/>
          </ac:picMkLst>
        </pc:picChg>
        <pc:cxnChg chg="add mod">
          <ac:chgData name="Erinaldo Sanches Nascimento" userId="S::erinaldo.nascimento@unicesumar.edu.br::1230e189-7b6f-4259-82eb-64d3c79dba70" providerId="AD" clId="Web-{2FFF30E4-5F4C-354A-A535-01E9CE84F898}" dt="2020-08-26T12:31:24.875" v="520"/>
          <ac:cxnSpMkLst>
            <pc:docMk/>
            <pc:sldMk cId="613872526" sldId="262"/>
            <ac:cxnSpMk id="8" creationId="{53FC1189-43EA-4A41-BDEA-B7AF995E84A5}"/>
          </ac:cxnSpMkLst>
        </pc:cxnChg>
      </pc:sldChg>
      <pc:sldChg chg="del">
        <pc:chgData name="Erinaldo Sanches Nascimento" userId="S::erinaldo.nascimento@unicesumar.edu.br::1230e189-7b6f-4259-82eb-64d3c79dba70" providerId="AD" clId="Web-{2FFF30E4-5F4C-354A-A535-01E9CE84F898}" dt="2020-08-26T12:08:02.411" v="315"/>
        <pc:sldMkLst>
          <pc:docMk/>
          <pc:sldMk cId="1405835927" sldId="264"/>
        </pc:sldMkLst>
      </pc:sldChg>
      <pc:sldChg chg="addSp delSp modSp">
        <pc:chgData name="Erinaldo Sanches Nascimento" userId="S::erinaldo.nascimento@unicesumar.edu.br::1230e189-7b6f-4259-82eb-64d3c79dba70" providerId="AD" clId="Web-{2FFF30E4-5F4C-354A-A535-01E9CE84F898}" dt="2020-08-26T12:15:57.279" v="483" actId="20577"/>
        <pc:sldMkLst>
          <pc:docMk/>
          <pc:sldMk cId="133634722" sldId="265"/>
        </pc:sldMkLst>
        <pc:spChg chg="mod">
          <ac:chgData name="Erinaldo Sanches Nascimento" userId="S::erinaldo.nascimento@unicesumar.edu.br::1230e189-7b6f-4259-82eb-64d3c79dba70" providerId="AD" clId="Web-{2FFF30E4-5F4C-354A-A535-01E9CE84F898}" dt="2020-08-26T12:15:57.279" v="483" actId="20577"/>
          <ac:spMkLst>
            <pc:docMk/>
            <pc:sldMk cId="133634722" sldId="265"/>
            <ac:spMk id="2" creationId="{9AAFCC46-2FB1-4735-923D-DAD6C127386F}"/>
          </ac:spMkLst>
        </pc:spChg>
        <pc:spChg chg="mod">
          <ac:chgData name="Erinaldo Sanches Nascimento" userId="S::erinaldo.nascimento@unicesumar.edu.br::1230e189-7b6f-4259-82eb-64d3c79dba70" providerId="AD" clId="Web-{2FFF30E4-5F4C-354A-A535-01E9CE84F898}" dt="2020-08-26T12:06:29.706" v="290" actId="20577"/>
          <ac:spMkLst>
            <pc:docMk/>
            <pc:sldMk cId="133634722" sldId="265"/>
            <ac:spMk id="3" creationId="{9E94C171-C851-4A20-A972-5B3694DFA1A4}"/>
          </ac:spMkLst>
        </pc:spChg>
        <pc:spChg chg="add mod">
          <ac:chgData name="Erinaldo Sanches Nascimento" userId="S::erinaldo.nascimento@unicesumar.edu.br::1230e189-7b6f-4259-82eb-64d3c79dba70" providerId="AD" clId="Web-{2FFF30E4-5F4C-354A-A535-01E9CE84F898}" dt="2020-08-26T12:13:48.265" v="414" actId="20577"/>
          <ac:spMkLst>
            <pc:docMk/>
            <pc:sldMk cId="133634722" sldId="265"/>
            <ac:spMk id="7" creationId="{753CF61C-D9B6-4AA9-BE3D-7BDDFAF0BD06}"/>
          </ac:spMkLst>
        </pc:spChg>
        <pc:spChg chg="add mod">
          <ac:chgData name="Erinaldo Sanches Nascimento" userId="S::erinaldo.nascimento@unicesumar.edu.br::1230e189-7b6f-4259-82eb-64d3c79dba70" providerId="AD" clId="Web-{2FFF30E4-5F4C-354A-A535-01E9CE84F898}" dt="2020-08-26T12:15:17.888" v="464" actId="14100"/>
          <ac:spMkLst>
            <pc:docMk/>
            <pc:sldMk cId="133634722" sldId="265"/>
            <ac:spMk id="8" creationId="{7D1107EB-1373-4435-950A-3A58A6D90BA6}"/>
          </ac:spMkLst>
        </pc:spChg>
        <pc:spChg chg="add mod">
          <ac:chgData name="Erinaldo Sanches Nascimento" userId="S::erinaldo.nascimento@unicesumar.edu.br::1230e189-7b6f-4259-82eb-64d3c79dba70" providerId="AD" clId="Web-{2FFF30E4-5F4C-354A-A535-01E9CE84F898}" dt="2020-08-26T12:15:44.217" v="479" actId="20577"/>
          <ac:spMkLst>
            <pc:docMk/>
            <pc:sldMk cId="133634722" sldId="265"/>
            <ac:spMk id="9" creationId="{895B9496-42E9-4630-8BDE-87D31BE42153}"/>
          </ac:spMkLst>
        </pc:spChg>
        <pc:picChg chg="del">
          <ac:chgData name="Erinaldo Sanches Nascimento" userId="S::erinaldo.nascimento@unicesumar.edu.br::1230e189-7b6f-4259-82eb-64d3c79dba70" providerId="AD" clId="Web-{2FFF30E4-5F4C-354A-A535-01E9CE84F898}" dt="2020-08-26T12:07:40.145" v="306"/>
          <ac:picMkLst>
            <pc:docMk/>
            <pc:sldMk cId="133634722" sldId="265"/>
            <ac:picMk id="4" creationId="{96BF80E6-8D5A-477A-B47F-012C84207CF4}"/>
          </ac:picMkLst>
        </pc:picChg>
        <pc:picChg chg="add mod modCrop">
          <ac:chgData name="Erinaldo Sanches Nascimento" userId="S::erinaldo.nascimento@unicesumar.edu.br::1230e189-7b6f-4259-82eb-64d3c79dba70" providerId="AD" clId="Web-{2FFF30E4-5F4C-354A-A535-01E9CE84F898}" dt="2020-08-26T12:12:36.057" v="391"/>
          <ac:picMkLst>
            <pc:docMk/>
            <pc:sldMk cId="133634722" sldId="265"/>
            <ac:picMk id="5" creationId="{8F53EF54-F794-4D28-B698-ADD99C1F80ED}"/>
          </ac:picMkLst>
        </pc:picChg>
      </pc:sldChg>
      <pc:sldChg chg="addSp delSp modSp">
        <pc:chgData name="Erinaldo Sanches Nascimento" userId="S::erinaldo.nascimento@unicesumar.edu.br::1230e189-7b6f-4259-82eb-64d3c79dba70" providerId="AD" clId="Web-{2FFF30E4-5F4C-354A-A535-01E9CE84F898}" dt="2020-08-26T12:35:26.114" v="592" actId="14100"/>
        <pc:sldMkLst>
          <pc:docMk/>
          <pc:sldMk cId="3755324265" sldId="266"/>
        </pc:sldMkLst>
        <pc:spChg chg="mod">
          <ac:chgData name="Erinaldo Sanches Nascimento" userId="S::erinaldo.nascimento@unicesumar.edu.br::1230e189-7b6f-4259-82eb-64d3c79dba70" providerId="AD" clId="Web-{2FFF30E4-5F4C-354A-A535-01E9CE84F898}" dt="2020-08-26T12:07:26.363" v="300" actId="20577"/>
          <ac:spMkLst>
            <pc:docMk/>
            <pc:sldMk cId="3755324265" sldId="266"/>
            <ac:spMk id="2" creationId="{DA62A7B7-DDBA-46A4-BDDA-64B6D10EBC0F}"/>
          </ac:spMkLst>
        </pc:spChg>
        <pc:spChg chg="mod">
          <ac:chgData name="Erinaldo Sanches Nascimento" userId="S::erinaldo.nascimento@unicesumar.edu.br::1230e189-7b6f-4259-82eb-64d3c79dba70" providerId="AD" clId="Web-{2FFF30E4-5F4C-354A-A535-01E9CE84F898}" dt="2020-08-26T12:34:42.926" v="586" actId="20577"/>
          <ac:spMkLst>
            <pc:docMk/>
            <pc:sldMk cId="3755324265" sldId="266"/>
            <ac:spMk id="3" creationId="{A4D67712-323E-4B05-AAF4-1C710E16F495}"/>
          </ac:spMkLst>
        </pc:spChg>
        <pc:picChg chg="del">
          <ac:chgData name="Erinaldo Sanches Nascimento" userId="S::erinaldo.nascimento@unicesumar.edu.br::1230e189-7b6f-4259-82eb-64d3c79dba70" providerId="AD" clId="Web-{2FFF30E4-5F4C-354A-A535-01E9CE84F898}" dt="2020-08-26T12:07:56.770" v="314"/>
          <ac:picMkLst>
            <pc:docMk/>
            <pc:sldMk cId="3755324265" sldId="266"/>
            <ac:picMk id="5" creationId="{C589AB59-F40F-470D-AA70-5ED925D4E41C}"/>
          </ac:picMkLst>
        </pc:picChg>
        <pc:picChg chg="add mod modCrop">
          <ac:chgData name="Erinaldo Sanches Nascimento" userId="S::erinaldo.nascimento@unicesumar.edu.br::1230e189-7b6f-4259-82eb-64d3c79dba70" providerId="AD" clId="Web-{2FFF30E4-5F4C-354A-A535-01E9CE84F898}" dt="2020-08-26T12:35:26.114" v="592" actId="14100"/>
          <ac:picMkLst>
            <pc:docMk/>
            <pc:sldMk cId="3755324265" sldId="266"/>
            <ac:picMk id="6" creationId="{439CDD8E-8580-41AD-99C8-70961806955D}"/>
          </ac:picMkLst>
        </pc:picChg>
      </pc:sldChg>
      <pc:sldChg chg="addSp delSp modSp add replId">
        <pc:chgData name="Erinaldo Sanches Nascimento" userId="S::erinaldo.nascimento@unicesumar.edu.br::1230e189-7b6f-4259-82eb-64d3c79dba70" providerId="AD" clId="Web-{2FFF30E4-5F4C-354A-A535-01E9CE84F898}" dt="2020-08-26T12:32:29.377" v="552" actId="1076"/>
        <pc:sldMkLst>
          <pc:docMk/>
          <pc:sldMk cId="2094937984" sldId="267"/>
        </pc:sldMkLst>
        <pc:spChg chg="add mod">
          <ac:chgData name="Erinaldo Sanches Nascimento" userId="S::erinaldo.nascimento@unicesumar.edu.br::1230e189-7b6f-4259-82eb-64d3c79dba70" providerId="AD" clId="Web-{2FFF30E4-5F4C-354A-A535-01E9CE84F898}" dt="2020-08-26T12:32:29.377" v="552" actId="1076"/>
          <ac:spMkLst>
            <pc:docMk/>
            <pc:sldMk cId="2094937984" sldId="267"/>
            <ac:spMk id="11" creationId="{3AFC74DF-30CE-4C91-A510-C4579B899EBF}"/>
          </ac:spMkLst>
        </pc:spChg>
        <pc:picChg chg="del">
          <ac:chgData name="Erinaldo Sanches Nascimento" userId="S::erinaldo.nascimento@unicesumar.edu.br::1230e189-7b6f-4259-82eb-64d3c79dba70" providerId="AD" clId="Web-{2FFF30E4-5F4C-354A-A535-01E9CE84F898}" dt="2020-08-26T12:29:33.561" v="502"/>
          <ac:picMkLst>
            <pc:docMk/>
            <pc:sldMk cId="2094937984" sldId="267"/>
            <ac:picMk id="5" creationId="{C4CD7B2D-45F2-4587-B4B1-035C3A61B160}"/>
          </ac:picMkLst>
        </pc:picChg>
        <pc:picChg chg="add mod">
          <ac:chgData name="Erinaldo Sanches Nascimento" userId="S::erinaldo.nascimento@unicesumar.edu.br::1230e189-7b6f-4259-82eb-64d3c79dba70" providerId="AD" clId="Web-{2FFF30E4-5F4C-354A-A535-01E9CE84F898}" dt="2020-08-26T12:30:06.999" v="507" actId="1076"/>
          <ac:picMkLst>
            <pc:docMk/>
            <pc:sldMk cId="2094937984" sldId="267"/>
            <ac:picMk id="6" creationId="{79E08C9D-7A0F-41E9-9971-88E7C8B3869C}"/>
          </ac:picMkLst>
        </pc:picChg>
        <pc:picChg chg="add del mod">
          <ac:chgData name="Erinaldo Sanches Nascimento" userId="S::erinaldo.nascimento@unicesumar.edu.br::1230e189-7b6f-4259-82eb-64d3c79dba70" providerId="AD" clId="Web-{2FFF30E4-5F4C-354A-A535-01E9CE84F898}" dt="2020-08-26T12:29:25.936" v="501"/>
          <ac:picMkLst>
            <pc:docMk/>
            <pc:sldMk cId="2094937984" sldId="267"/>
            <ac:picMk id="7" creationId="{19A3E91D-EA5A-451D-BA43-D852086B53E1}"/>
          </ac:picMkLst>
        </pc:picChg>
        <pc:cxnChg chg="add mod">
          <ac:chgData name="Erinaldo Sanches Nascimento" userId="S::erinaldo.nascimento@unicesumar.edu.br::1230e189-7b6f-4259-82eb-64d3c79dba70" providerId="AD" clId="Web-{2FFF30E4-5F4C-354A-A535-01E9CE84F898}" dt="2020-08-26T12:32:29.361" v="551" actId="1076"/>
          <ac:cxnSpMkLst>
            <pc:docMk/>
            <pc:sldMk cId="2094937984" sldId="267"/>
            <ac:cxnSpMk id="9" creationId="{2A728283-5892-426D-8CCB-A52D454FAB7A}"/>
          </ac:cxnSpMkLst>
        </pc:cxnChg>
      </pc:sldChg>
      <pc:sldChg chg="del">
        <pc:chgData name="Erinaldo Sanches Nascimento" userId="S::erinaldo.nascimento@unicesumar.edu.br::1230e189-7b6f-4259-82eb-64d3c79dba70" providerId="AD" clId="Web-{2FFF30E4-5F4C-354A-A535-01E9CE84F898}" dt="2020-08-26T12:08:04.036" v="316"/>
        <pc:sldMkLst>
          <pc:docMk/>
          <pc:sldMk cId="2299641474" sldId="267"/>
        </pc:sldMkLst>
      </pc:sldChg>
      <pc:sldChg chg="addSp delSp modSp add replId">
        <pc:chgData name="Erinaldo Sanches Nascimento" userId="S::erinaldo.nascimento@unicesumar.edu.br::1230e189-7b6f-4259-82eb-64d3c79dba70" providerId="AD" clId="Web-{2FFF30E4-5F4C-354A-A535-01E9CE84F898}" dt="2020-08-26T12:33:17.362" v="557" actId="20577"/>
        <pc:sldMkLst>
          <pc:docMk/>
          <pc:sldMk cId="3560899505" sldId="268"/>
        </pc:sldMkLst>
        <pc:spChg chg="add mod">
          <ac:chgData name="Erinaldo Sanches Nascimento" userId="S::erinaldo.nascimento@unicesumar.edu.br::1230e189-7b6f-4259-82eb-64d3c79dba70" providerId="AD" clId="Web-{2FFF30E4-5F4C-354A-A535-01E9CE84F898}" dt="2020-08-26T12:33:17.362" v="557" actId="20577"/>
          <ac:spMkLst>
            <pc:docMk/>
            <pc:sldMk cId="3560899505" sldId="268"/>
            <ac:spMk id="11" creationId="{CC7FDC70-DFDD-4825-8BEE-6BF866E2DB00}"/>
          </ac:spMkLst>
        </pc:spChg>
        <pc:picChg chg="del">
          <ac:chgData name="Erinaldo Sanches Nascimento" userId="S::erinaldo.nascimento@unicesumar.edu.br::1230e189-7b6f-4259-82eb-64d3c79dba70" providerId="AD" clId="Web-{2FFF30E4-5F4C-354A-A535-01E9CE84F898}" dt="2020-08-26T12:30:12.968" v="509"/>
          <ac:picMkLst>
            <pc:docMk/>
            <pc:sldMk cId="3560899505" sldId="268"/>
            <ac:picMk id="5" creationId="{C4CD7B2D-45F2-4587-B4B1-035C3A61B160}"/>
          </ac:picMkLst>
        </pc:picChg>
        <pc:picChg chg="del">
          <ac:chgData name="Erinaldo Sanches Nascimento" userId="S::erinaldo.nascimento@unicesumar.edu.br::1230e189-7b6f-4259-82eb-64d3c79dba70" providerId="AD" clId="Web-{2FFF30E4-5F4C-354A-A535-01E9CE84F898}" dt="2020-08-26T12:30:11.828" v="508"/>
          <ac:picMkLst>
            <pc:docMk/>
            <pc:sldMk cId="3560899505" sldId="268"/>
            <ac:picMk id="6" creationId="{79E08C9D-7A0F-41E9-9971-88E7C8B3869C}"/>
          </ac:picMkLst>
        </pc:picChg>
        <pc:picChg chg="mod">
          <ac:chgData name="Erinaldo Sanches Nascimento" userId="S::erinaldo.nascimento@unicesumar.edu.br::1230e189-7b6f-4259-82eb-64d3c79dba70" providerId="AD" clId="Web-{2FFF30E4-5F4C-354A-A535-01E9CE84F898}" dt="2020-08-26T12:30:31.078" v="513" actId="1076"/>
          <ac:picMkLst>
            <pc:docMk/>
            <pc:sldMk cId="3560899505" sldId="268"/>
            <ac:picMk id="7" creationId="{19A3E91D-EA5A-451D-BA43-D852086B53E1}"/>
          </ac:picMkLst>
        </pc:picChg>
        <pc:cxnChg chg="add mod">
          <ac:chgData name="Erinaldo Sanches Nascimento" userId="S::erinaldo.nascimento@unicesumar.edu.br::1230e189-7b6f-4259-82eb-64d3c79dba70" providerId="AD" clId="Web-{2FFF30E4-5F4C-354A-A535-01E9CE84F898}" dt="2020-08-26T12:32:38.033" v="553" actId="1076"/>
          <ac:cxnSpMkLst>
            <pc:docMk/>
            <pc:sldMk cId="3560899505" sldId="268"/>
            <ac:cxnSpMk id="9" creationId="{030A1C8D-18F8-4481-96C8-F5642C8C4C99}"/>
          </ac:cxnSpMkLst>
        </pc:cxnChg>
      </pc:sldChg>
      <pc:sldChg chg="del">
        <pc:chgData name="Erinaldo Sanches Nascimento" userId="S::erinaldo.nascimento@unicesumar.edu.br::1230e189-7b6f-4259-82eb-64d3c79dba70" providerId="AD" clId="Web-{2FFF30E4-5F4C-354A-A535-01E9CE84F898}" dt="2020-08-26T12:08:04.848" v="317"/>
        <pc:sldMkLst>
          <pc:docMk/>
          <pc:sldMk cId="24067968" sldId="269"/>
        </pc:sldMkLst>
      </pc:sldChg>
      <pc:sldChg chg="addSp delSp modSp add replId">
        <pc:chgData name="Erinaldo Sanches Nascimento" userId="S::erinaldo.nascimento@unicesumar.edu.br::1230e189-7b6f-4259-82eb-64d3c79dba70" providerId="AD" clId="Web-{2FFF30E4-5F4C-354A-A535-01E9CE84F898}" dt="2020-08-26T12:37:50.039" v="624" actId="14100"/>
        <pc:sldMkLst>
          <pc:docMk/>
          <pc:sldMk cId="2486242981" sldId="269"/>
        </pc:sldMkLst>
        <pc:spChg chg="mod">
          <ac:chgData name="Erinaldo Sanches Nascimento" userId="S::erinaldo.nascimento@unicesumar.edu.br::1230e189-7b6f-4259-82eb-64d3c79dba70" providerId="AD" clId="Web-{2FFF30E4-5F4C-354A-A535-01E9CE84F898}" dt="2020-08-26T12:37:42.258" v="620" actId="20577"/>
          <ac:spMkLst>
            <pc:docMk/>
            <pc:sldMk cId="2486242981" sldId="269"/>
            <ac:spMk id="3" creationId="{A4D67712-323E-4B05-AAF4-1C710E16F495}"/>
          </ac:spMkLst>
        </pc:spChg>
        <pc:picChg chg="add mod">
          <ac:chgData name="Erinaldo Sanches Nascimento" userId="S::erinaldo.nascimento@unicesumar.edu.br::1230e189-7b6f-4259-82eb-64d3c79dba70" providerId="AD" clId="Web-{2FFF30E4-5F4C-354A-A535-01E9CE84F898}" dt="2020-08-26T12:37:50.039" v="624" actId="14100"/>
          <ac:picMkLst>
            <pc:docMk/>
            <pc:sldMk cId="2486242981" sldId="269"/>
            <ac:picMk id="5" creationId="{8EBD2559-84C0-4FF2-A420-1456C4F18EC3}"/>
          </ac:picMkLst>
        </pc:picChg>
        <pc:picChg chg="del">
          <ac:chgData name="Erinaldo Sanches Nascimento" userId="S::erinaldo.nascimento@unicesumar.edu.br::1230e189-7b6f-4259-82eb-64d3c79dba70" providerId="AD" clId="Web-{2FFF30E4-5F4C-354A-A535-01E9CE84F898}" dt="2020-08-26T12:36:25.037" v="594"/>
          <ac:picMkLst>
            <pc:docMk/>
            <pc:sldMk cId="2486242981" sldId="269"/>
            <ac:picMk id="6" creationId="{439CDD8E-8580-41AD-99C8-70961806955D}"/>
          </ac:picMkLst>
        </pc:picChg>
      </pc:sldChg>
      <pc:sldChg chg="del">
        <pc:chgData name="Erinaldo Sanches Nascimento" userId="S::erinaldo.nascimento@unicesumar.edu.br::1230e189-7b6f-4259-82eb-64d3c79dba70" providerId="AD" clId="Web-{2FFF30E4-5F4C-354A-A535-01E9CE84F898}" dt="2020-08-26T12:08:05.942" v="318"/>
        <pc:sldMkLst>
          <pc:docMk/>
          <pc:sldMk cId="2869156472" sldId="270"/>
        </pc:sldMkLst>
      </pc:sldChg>
      <pc:sldChg chg="addSp delSp modSp add replId">
        <pc:chgData name="Erinaldo Sanches Nascimento" userId="S::erinaldo.nascimento@unicesumar.edu.br::1230e189-7b6f-4259-82eb-64d3c79dba70" providerId="AD" clId="Web-{2FFF30E4-5F4C-354A-A535-01E9CE84F898}" dt="2020-08-26T12:40:44.214" v="633" actId="1076"/>
        <pc:sldMkLst>
          <pc:docMk/>
          <pc:sldMk cId="3674487577" sldId="270"/>
        </pc:sldMkLst>
        <pc:spChg chg="mod">
          <ac:chgData name="Erinaldo Sanches Nascimento" userId="S::erinaldo.nascimento@unicesumar.edu.br::1230e189-7b6f-4259-82eb-64d3c79dba70" providerId="AD" clId="Web-{2FFF30E4-5F4C-354A-A535-01E9CE84F898}" dt="2020-08-26T12:40:30.683" v="626" actId="20577"/>
          <ac:spMkLst>
            <pc:docMk/>
            <pc:sldMk cId="3674487577" sldId="270"/>
            <ac:spMk id="3" creationId="{A4D67712-323E-4B05-AAF4-1C710E16F495}"/>
          </ac:spMkLst>
        </pc:spChg>
        <pc:picChg chg="del">
          <ac:chgData name="Erinaldo Sanches Nascimento" userId="S::erinaldo.nascimento@unicesumar.edu.br::1230e189-7b6f-4259-82eb-64d3c79dba70" providerId="AD" clId="Web-{2FFF30E4-5F4C-354A-A535-01E9CE84F898}" dt="2020-08-26T12:40:33.074" v="629"/>
          <ac:picMkLst>
            <pc:docMk/>
            <pc:sldMk cId="3674487577" sldId="270"/>
            <ac:picMk id="5" creationId="{8EBD2559-84C0-4FF2-A420-1456C4F18EC3}"/>
          </ac:picMkLst>
        </pc:picChg>
        <pc:picChg chg="add mod">
          <ac:chgData name="Erinaldo Sanches Nascimento" userId="S::erinaldo.nascimento@unicesumar.edu.br::1230e189-7b6f-4259-82eb-64d3c79dba70" providerId="AD" clId="Web-{2FFF30E4-5F4C-354A-A535-01E9CE84F898}" dt="2020-08-26T12:40:44.214" v="633" actId="1076"/>
          <ac:picMkLst>
            <pc:docMk/>
            <pc:sldMk cId="3674487577" sldId="270"/>
            <ac:picMk id="6" creationId="{B4D337D0-B39D-4EDA-8189-1BB4B6AB1A7D}"/>
          </ac:picMkLst>
        </pc:picChg>
      </pc:sldChg>
      <pc:sldChg chg="del">
        <pc:chgData name="Erinaldo Sanches Nascimento" userId="S::erinaldo.nascimento@unicesumar.edu.br::1230e189-7b6f-4259-82eb-64d3c79dba70" providerId="AD" clId="Web-{2FFF30E4-5F4C-354A-A535-01E9CE84F898}" dt="2020-08-26T12:08:06.973" v="319"/>
        <pc:sldMkLst>
          <pc:docMk/>
          <pc:sldMk cId="2994871090" sldId="272"/>
        </pc:sldMkLst>
      </pc:sldChg>
      <pc:sldChg chg="del">
        <pc:chgData name="Erinaldo Sanches Nascimento" userId="S::erinaldo.nascimento@unicesumar.edu.br::1230e189-7b6f-4259-82eb-64d3c79dba70" providerId="AD" clId="Web-{2FFF30E4-5F4C-354A-A535-01E9CE84F898}" dt="2020-08-26T12:08:08.145" v="320"/>
        <pc:sldMkLst>
          <pc:docMk/>
          <pc:sldMk cId="2721075348" sldId="274"/>
        </pc:sldMkLst>
      </pc:sldChg>
      <pc:sldChg chg="del">
        <pc:chgData name="Erinaldo Sanches Nascimento" userId="S::erinaldo.nascimento@unicesumar.edu.br::1230e189-7b6f-4259-82eb-64d3c79dba70" providerId="AD" clId="Web-{2FFF30E4-5F4C-354A-A535-01E9CE84F898}" dt="2020-08-26T12:08:09.302" v="321"/>
        <pc:sldMkLst>
          <pc:docMk/>
          <pc:sldMk cId="1557150460" sldId="275"/>
        </pc:sldMkLst>
      </pc:sldChg>
      <pc:sldChg chg="del">
        <pc:chgData name="Erinaldo Sanches Nascimento" userId="S::erinaldo.nascimento@unicesumar.edu.br::1230e189-7b6f-4259-82eb-64d3c79dba70" providerId="AD" clId="Web-{2FFF30E4-5F4C-354A-A535-01E9CE84F898}" dt="2020-08-26T12:08:10.364" v="322"/>
        <pc:sldMkLst>
          <pc:docMk/>
          <pc:sldMk cId="2126940182" sldId="276"/>
        </pc:sldMkLst>
      </pc:sldChg>
      <pc:sldChg chg="del">
        <pc:chgData name="Erinaldo Sanches Nascimento" userId="S::erinaldo.nascimento@unicesumar.edu.br::1230e189-7b6f-4259-82eb-64d3c79dba70" providerId="AD" clId="Web-{2FFF30E4-5F4C-354A-A535-01E9CE84F898}" dt="2020-08-26T12:08:11.380" v="323"/>
        <pc:sldMkLst>
          <pc:docMk/>
          <pc:sldMk cId="2690930857" sldId="277"/>
        </pc:sldMkLst>
      </pc:sldChg>
      <pc:sldChg chg="del">
        <pc:chgData name="Erinaldo Sanches Nascimento" userId="S::erinaldo.nascimento@unicesumar.edu.br::1230e189-7b6f-4259-82eb-64d3c79dba70" providerId="AD" clId="Web-{2FFF30E4-5F4C-354A-A535-01E9CE84F898}" dt="2020-08-26T12:08:12.552" v="324"/>
        <pc:sldMkLst>
          <pc:docMk/>
          <pc:sldMk cId="3960624296" sldId="278"/>
        </pc:sldMkLst>
      </pc:sldChg>
      <pc:sldChg chg="del">
        <pc:chgData name="Erinaldo Sanches Nascimento" userId="S::erinaldo.nascimento@unicesumar.edu.br::1230e189-7b6f-4259-82eb-64d3c79dba70" providerId="AD" clId="Web-{2FFF30E4-5F4C-354A-A535-01E9CE84F898}" dt="2020-08-26T12:08:13.802" v="325"/>
        <pc:sldMkLst>
          <pc:docMk/>
          <pc:sldMk cId="1143447852" sldId="279"/>
        </pc:sldMkLst>
      </pc:sldChg>
      <pc:sldChg chg="del">
        <pc:chgData name="Erinaldo Sanches Nascimento" userId="S::erinaldo.nascimento@unicesumar.edu.br::1230e189-7b6f-4259-82eb-64d3c79dba70" providerId="AD" clId="Web-{2FFF30E4-5F4C-354A-A535-01E9CE84F898}" dt="2020-08-26T12:08:15.020" v="326"/>
        <pc:sldMkLst>
          <pc:docMk/>
          <pc:sldMk cId="2718771760" sldId="280"/>
        </pc:sldMkLst>
      </pc:sldChg>
      <pc:sldChg chg="del">
        <pc:chgData name="Erinaldo Sanches Nascimento" userId="S::erinaldo.nascimento@unicesumar.edu.br::1230e189-7b6f-4259-82eb-64d3c79dba70" providerId="AD" clId="Web-{2FFF30E4-5F4C-354A-A535-01E9CE84F898}" dt="2020-08-26T12:08:16.146" v="327"/>
        <pc:sldMkLst>
          <pc:docMk/>
          <pc:sldMk cId="3100749795" sldId="281"/>
        </pc:sldMkLst>
      </pc:sldChg>
      <pc:sldChg chg="del">
        <pc:chgData name="Erinaldo Sanches Nascimento" userId="S::erinaldo.nascimento@unicesumar.edu.br::1230e189-7b6f-4259-82eb-64d3c79dba70" providerId="AD" clId="Web-{2FFF30E4-5F4C-354A-A535-01E9CE84F898}" dt="2020-08-26T12:08:17.380" v="328"/>
        <pc:sldMkLst>
          <pc:docMk/>
          <pc:sldMk cId="1345262230" sldId="282"/>
        </pc:sldMkLst>
      </pc:sldChg>
      <pc:sldChg chg="del">
        <pc:chgData name="Erinaldo Sanches Nascimento" userId="S::erinaldo.nascimento@unicesumar.edu.br::1230e189-7b6f-4259-82eb-64d3c79dba70" providerId="AD" clId="Web-{2FFF30E4-5F4C-354A-A535-01E9CE84F898}" dt="2020-08-26T12:08:20.114" v="329"/>
        <pc:sldMkLst>
          <pc:docMk/>
          <pc:sldMk cId="2951716599" sldId="283"/>
        </pc:sldMkLst>
      </pc:sldChg>
      <pc:sldChg chg="del">
        <pc:chgData name="Erinaldo Sanches Nascimento" userId="S::erinaldo.nascimento@unicesumar.edu.br::1230e189-7b6f-4259-82eb-64d3c79dba70" providerId="AD" clId="Web-{2FFF30E4-5F4C-354A-A535-01E9CE84F898}" dt="2020-08-26T12:08:22.442" v="330"/>
        <pc:sldMkLst>
          <pc:docMk/>
          <pc:sldMk cId="2996775591" sldId="284"/>
        </pc:sldMkLst>
      </pc:sldChg>
      <pc:sldChg chg="del">
        <pc:chgData name="Erinaldo Sanches Nascimento" userId="S::erinaldo.nascimento@unicesumar.edu.br::1230e189-7b6f-4259-82eb-64d3c79dba70" providerId="AD" clId="Web-{2FFF30E4-5F4C-354A-A535-01E9CE84F898}" dt="2020-08-26T12:08:25.005" v="331"/>
        <pc:sldMkLst>
          <pc:docMk/>
          <pc:sldMk cId="593669598" sldId="285"/>
        </pc:sldMkLst>
      </pc:sldChg>
    </pc:docChg>
  </pc:docChgLst>
  <pc:docChgLst>
    <pc:chgData name="Erinaldo Sanches Nascimento" userId="S::erinaldo.nascimento@unicesumar.edu.br::1230e189-7b6f-4259-82eb-64d3c79dba70" providerId="AD" clId="Web-{2F1CD0F8-5E51-6B4E-46EA-DD57F2A94EE3}"/>
    <pc:docChg chg="modSld">
      <pc:chgData name="Erinaldo Sanches Nascimento" userId="S::erinaldo.nascimento@unicesumar.edu.br::1230e189-7b6f-4259-82eb-64d3c79dba70" providerId="AD" clId="Web-{2F1CD0F8-5E51-6B4E-46EA-DD57F2A94EE3}" dt="2020-08-26T12:45:23.426" v="4" actId="1076"/>
      <pc:docMkLst>
        <pc:docMk/>
      </pc:docMkLst>
      <pc:sldChg chg="addSp delSp modSp">
        <pc:chgData name="Erinaldo Sanches Nascimento" userId="S::erinaldo.nascimento@unicesumar.edu.br::1230e189-7b6f-4259-82eb-64d3c79dba70" providerId="AD" clId="Web-{2F1CD0F8-5E51-6B4E-46EA-DD57F2A94EE3}" dt="2020-08-26T12:45:23.426" v="4" actId="1076"/>
        <pc:sldMkLst>
          <pc:docMk/>
          <pc:sldMk cId="3674487577" sldId="270"/>
        </pc:sldMkLst>
        <pc:picChg chg="add mod">
          <ac:chgData name="Erinaldo Sanches Nascimento" userId="S::erinaldo.nascimento@unicesumar.edu.br::1230e189-7b6f-4259-82eb-64d3c79dba70" providerId="AD" clId="Web-{2F1CD0F8-5E51-6B4E-46EA-DD57F2A94EE3}" dt="2020-08-26T12:45:23.426" v="4" actId="1076"/>
          <ac:picMkLst>
            <pc:docMk/>
            <pc:sldMk cId="3674487577" sldId="270"/>
            <ac:picMk id="5" creationId="{DF390994-1FCB-4B71-9187-B5BD826E6B34}"/>
          </ac:picMkLst>
        </pc:picChg>
        <pc:picChg chg="del">
          <ac:chgData name="Erinaldo Sanches Nascimento" userId="S::erinaldo.nascimento@unicesumar.edu.br::1230e189-7b6f-4259-82eb-64d3c79dba70" providerId="AD" clId="Web-{2F1CD0F8-5E51-6B4E-46EA-DD57F2A94EE3}" dt="2020-08-26T12:45:08.112" v="0"/>
          <ac:picMkLst>
            <pc:docMk/>
            <pc:sldMk cId="3674487577" sldId="270"/>
            <ac:picMk id="6" creationId="{B4D337D0-B39D-4EDA-8189-1BB4B6AB1A7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26/08/2020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26/08/2020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39150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00875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57897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1" y="1609039"/>
            <a:ext cx="642208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67500" y="1"/>
            <a:ext cx="5524499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89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1"/>
            <a:ext cx="12192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" y="4181294"/>
            <a:ext cx="1220307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1220308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275707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2209800"/>
            <a:ext cx="1052900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042840"/>
            <a:ext cx="1052900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521826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49" y="700193"/>
            <a:ext cx="10225903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96802" y="1896570"/>
            <a:ext cx="6681057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896801" y="5181601"/>
            <a:ext cx="5187264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val="2201579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79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grpSp>
        <p:nvGrpSpPr>
          <p:cNvPr id="27" name="Agrupar 26"/>
          <p:cNvGrpSpPr/>
          <p:nvPr userDrawn="1"/>
        </p:nvGrpSpPr>
        <p:grpSpPr>
          <a:xfrm>
            <a:off x="273613" y="568736"/>
            <a:ext cx="525112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11406649" y="726375"/>
            <a:ext cx="525112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447" y="3230278"/>
            <a:ext cx="3233106" cy="5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96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1672050"/>
            <a:ext cx="1052900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455511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498270"/>
            <a:ext cx="1052900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498270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498269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105156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2" y="498269"/>
            <a:ext cx="10527308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23703" y="1528000"/>
            <a:ext cx="5157787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8000"/>
            <a:ext cx="5171188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1323703" y="5777745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1323703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1323703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180522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681515" y="3130237"/>
            <a:ext cx="5171188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4" name="Retângulo 2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3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731736" y="0"/>
            <a:ext cx="11460264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3408056"/>
            <a:ext cx="1052900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323704" y="2446714"/>
            <a:ext cx="1052900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2447926"/>
            <a:ext cx="1052900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2" y="1519761"/>
            <a:ext cx="1052900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323701" y="1519761"/>
            <a:ext cx="10529003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274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74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5515427" y="1"/>
            <a:ext cx="6676572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4" name="Retângulo 3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700297"/>
      </p:ext>
    </p:extLst>
  </p:cSld>
  <p:clrMapOvr>
    <a:masterClrMapping/>
  </p:clrMapOvr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9187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87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3" y="498269"/>
            <a:ext cx="6118496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1323703" y="5784891"/>
            <a:ext cx="5157787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70" y="1954752"/>
            <a:ext cx="8085665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2545369" y="1206271"/>
            <a:ext cx="8085664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2545371" y="5662967"/>
            <a:ext cx="8085664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545369" y="496390"/>
            <a:ext cx="8085664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14036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13248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189028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7916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34204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96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689" r:id="rId18"/>
    <p:sldLayoutId id="2147483692" r:id="rId19"/>
    <p:sldLayoutId id="2147483665" r:id="rId20"/>
    <p:sldLayoutId id="2147483693" r:id="rId21"/>
    <p:sldLayoutId id="2147483690" r:id="rId22"/>
    <p:sldLayoutId id="2147483666" r:id="rId23"/>
    <p:sldLayoutId id="2147483691" r:id="rId24"/>
    <p:sldLayoutId id="2147483686" r:id="rId25"/>
    <p:sldLayoutId id="2147483675" r:id="rId26"/>
    <p:sldLayoutId id="2147483668" r:id="rId27"/>
    <p:sldLayoutId id="2147483684" r:id="rId28"/>
    <p:sldLayoutId id="2147483694" r:id="rId29"/>
    <p:sldLayoutId id="2147483687" r:id="rId30"/>
    <p:sldLayoutId id="2147483667" r:id="rId31"/>
    <p:sldLayoutId id="2147483670" r:id="rId32"/>
    <p:sldLayoutId id="2147483669" r:id="rId33"/>
    <p:sldLayoutId id="2147483676" r:id="rId34"/>
    <p:sldLayoutId id="2147483678" r:id="rId35"/>
    <p:sldLayoutId id="2147483677" r:id="rId36"/>
    <p:sldLayoutId id="2147483671" r:id="rId37"/>
    <p:sldLayoutId id="2147483688" r:id="rId38"/>
    <p:sldLayoutId id="2147483672" r:id="rId39"/>
    <p:sldLayoutId id="2147483679" r:id="rId40"/>
    <p:sldLayoutId id="2147483673" r:id="rId4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9" descr="Uma imagem contendo lousa, texto, atletismo, traçado&#10;&#10;Descrição gerada automaticamente">
            <a:extLst>
              <a:ext uri="{FF2B5EF4-FFF2-40B4-BE49-F238E27FC236}">
                <a16:creationId xmlns:a16="http://schemas.microsoft.com/office/drawing/2014/main" id="{3647BF46-DBD7-4C1F-88AF-4EC1EECCE1C2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/>
          <a:srcRect l="35816" r="304" b="-500"/>
          <a:stretch/>
        </p:blipFill>
        <p:spPr>
          <a:xfrm>
            <a:off x="5186632" y="1650"/>
            <a:ext cx="7004359" cy="6854756"/>
          </a:xfrm>
        </p:spPr>
      </p:pic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0" y="1"/>
            <a:ext cx="8989985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191" y="1609039"/>
            <a:ext cx="5502778" cy="4182161"/>
          </a:xfrm>
        </p:spPr>
        <p:txBody>
          <a:bodyPr/>
          <a:lstStyle/>
          <a:p>
            <a:r>
              <a:rPr lang="pt-BR" dirty="0">
                <a:cs typeface="Calibri"/>
              </a:rPr>
              <a:t>ANÁLISE E PROJETO ORIENTADO A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592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A62A7B7-DDBA-46A4-BDDA-64B6D10EBC0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Aula 3: Atributos e métodos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D67712-323E-4B05-AAF4-1C710E16F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>
                <a:cs typeface="Calibri"/>
              </a:rPr>
              <a:t>Visibilidade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A11884-9975-4267-B919-6D773B1C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  <a:endParaRPr lang="pt-BR" dirty="0"/>
          </a:p>
        </p:txBody>
      </p:sp>
      <p:pic>
        <p:nvPicPr>
          <p:cNvPr id="6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439CDD8E-8580-41AD-99C8-7096180695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48" t="38889" r="13089" b="7407"/>
          <a:stretch/>
        </p:blipFill>
        <p:spPr>
          <a:xfrm>
            <a:off x="1403230" y="2326527"/>
            <a:ext cx="7819072" cy="305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24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A62A7B7-DDBA-46A4-BDDA-64B6D10EBC0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Aula 3: Atributos e métodos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D67712-323E-4B05-AAF4-1C710E16F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>
                <a:cs typeface="Calibri"/>
              </a:rPr>
              <a:t>Tipos Primitivos de Dados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A11884-9975-4267-B919-6D773B1C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  <a:endParaRPr lang="pt-BR" dirty="0"/>
          </a:p>
        </p:txBody>
      </p:sp>
      <p:pic>
        <p:nvPicPr>
          <p:cNvPr id="5" name="Imagem 6" descr="Tela de celular&#10;&#10;Descrição gerada automaticamente">
            <a:extLst>
              <a:ext uri="{FF2B5EF4-FFF2-40B4-BE49-F238E27FC236}">
                <a16:creationId xmlns:a16="http://schemas.microsoft.com/office/drawing/2014/main" id="{8EBD2559-84C0-4FF2-A420-1456C4F18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53" y="2374392"/>
            <a:ext cx="8839200" cy="338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42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A62A7B7-DDBA-46A4-BDDA-64B6D10EBC0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Aula 3: Atributos e métodos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D67712-323E-4B05-AAF4-1C710E16F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b="1" dirty="0">
              <a:cs typeface="Calibri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A11884-9975-4267-B919-6D773B1C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  <a:endParaRPr lang="pt-BR" dirty="0"/>
          </a:p>
        </p:txBody>
      </p:sp>
      <p:pic>
        <p:nvPicPr>
          <p:cNvPr id="5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DF390994-1FCB-4B71-9187-B5BD826E6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629" y="2493844"/>
            <a:ext cx="3654365" cy="25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87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17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4" descr="Tela de computador com texto preto sobre fundo azul&#10;&#10;Descrição gerada automaticamente">
            <a:extLst>
              <a:ext uri="{FF2B5EF4-FFF2-40B4-BE49-F238E27FC236}">
                <a16:creationId xmlns:a16="http://schemas.microsoft.com/office/drawing/2014/main" id="{2A15E57D-C176-4352-85CF-85AFA3A4E66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2"/>
          <a:srcRect t="17508" b="17508"/>
          <a:stretch/>
        </p:blipFill>
        <p:spPr/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Diagrama de Classes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Prof. Me. </a:t>
            </a:r>
            <a:r>
              <a:rPr lang="pt-BR" dirty="0" err="1">
                <a:cs typeface="Calibri"/>
              </a:rPr>
              <a:t>Erinaldo</a:t>
            </a:r>
            <a:r>
              <a:rPr lang="pt-BR" dirty="0">
                <a:cs typeface="Calibri"/>
              </a:rPr>
              <a:t> Sanches Nascimento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021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4520A59E-E46E-4486-BABA-B64A2050C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778" y="2752201"/>
            <a:ext cx="7200180" cy="2374390"/>
          </a:xfrm>
          <a:prstGeom prst="rect">
            <a:avLst/>
          </a:prstGeom>
        </p:spPr>
      </p:pic>
      <p:sp>
        <p:nvSpPr>
          <p:cNvPr id="12" name="Espaço Reservado para Texto 11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pt-BR" dirty="0">
                <a:cs typeface="Calibri" panose="020F0502020204030204"/>
              </a:rPr>
              <a:t>Introdução</a:t>
            </a:r>
          </a:p>
          <a:p>
            <a:pPr marL="457200" indent="-457200">
              <a:buAutoNum type="arabicPeriod"/>
            </a:pPr>
            <a:r>
              <a:rPr lang="pt-BR" dirty="0">
                <a:cs typeface="Calibri" panose="020F0502020204030204"/>
              </a:rPr>
              <a:t>Aula 1: Diagrama de classes</a:t>
            </a:r>
          </a:p>
          <a:p>
            <a:pPr marL="457200" indent="-457200">
              <a:buAutoNum type="arabicPeriod"/>
            </a:pPr>
            <a:r>
              <a:rPr lang="pt-BR" dirty="0">
                <a:cs typeface="Calibri" panose="020F0502020204030204"/>
              </a:rPr>
              <a:t>Aula 2: Notação para classes</a:t>
            </a:r>
            <a:endParaRPr lang="pt-BR" dirty="0"/>
          </a:p>
          <a:p>
            <a:pPr marL="457200" indent="-457200">
              <a:buAutoNum type="arabicPeriod"/>
            </a:pPr>
            <a:r>
              <a:rPr lang="pt-BR" dirty="0">
                <a:cs typeface="Calibri" panose="020F0502020204030204"/>
              </a:rPr>
              <a:t>Aula 3: Atributos e métodos</a:t>
            </a:r>
            <a:endParaRPr lang="pt-BR" dirty="0"/>
          </a:p>
          <a:p>
            <a:pPr marL="457200" indent="-457200">
              <a:buAutoNum type="arabicPeriod"/>
            </a:pPr>
            <a:endParaRPr lang="pt-BR" dirty="0">
              <a:cs typeface="Calibri" panose="020F0502020204030204"/>
            </a:endParaRP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cs typeface="Calibri"/>
              </a:rPr>
              <a:t>Unidade: Diagrama de Classes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Diagrama de Classes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942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0" dirty="0">
                <a:ea typeface="+mn-lt"/>
                <a:cs typeface="+mn-lt"/>
              </a:rPr>
              <a:t>O diagrama de classes mostra a estrutura estática do sistema.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cs typeface="Calibri"/>
              </a:rPr>
              <a:t>RANDO &amp; FREITAS (2020)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81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Introdução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pt-BR" dirty="0">
                <a:cs typeface="Calibri" panose="020F0502020204030204"/>
              </a:rPr>
              <a:t>O que é uma classe?</a:t>
            </a:r>
          </a:p>
          <a:p>
            <a:pPr marL="342900" indent="-342900">
              <a:buChar char="•"/>
            </a:pPr>
            <a:r>
              <a:rPr lang="pt-BR" dirty="0">
                <a:cs typeface="Calibri" panose="020F0502020204030204"/>
              </a:rPr>
              <a:t>Notação UML.</a:t>
            </a:r>
          </a:p>
          <a:p>
            <a:pPr marL="342900" indent="-342900">
              <a:buChar char="•"/>
            </a:pPr>
            <a:r>
              <a:rPr lang="pt-BR" dirty="0">
                <a:cs typeface="Calibri" panose="020F0502020204030204"/>
              </a:rPr>
              <a:t>Convenção para nomes de classes, atributos e métodos.</a:t>
            </a: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Construir a linha de declaração para os atributos e métodos.</a:t>
            </a:r>
          </a:p>
          <a:p>
            <a:pPr marL="342900" indent="-342900">
              <a:buChar char="•"/>
            </a:pPr>
            <a:r>
              <a:rPr lang="pt-BR" dirty="0">
                <a:ea typeface="+mn-lt"/>
                <a:cs typeface="+mn-lt"/>
              </a:rPr>
              <a:t>Tipos de dados primitivos.</a:t>
            </a:r>
            <a:endParaRPr lang="pt-BR" dirty="0">
              <a:cs typeface="Calibri" panose="020F0502020204030204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</p:spTree>
    <p:extLst>
      <p:ext uri="{BB962C8B-B14F-4D97-AF65-F5344CB8AC3E}">
        <p14:creationId xmlns:p14="http://schemas.microsoft.com/office/powerpoint/2010/main" val="57063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4C171-C851-4A20-A972-5B3694DFA1A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Aula 1: Diagrama de classes</a:t>
            </a:r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AAFCC46-2FB1-4735-923D-DAD6C1273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3704" y="1672050"/>
            <a:ext cx="6345190" cy="42323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pt-BR" dirty="0">
                <a:ea typeface="+mn-lt"/>
                <a:cs typeface="+mn-lt"/>
              </a:rPr>
              <a:t>A classe tem a função de individualizar o objeto </a:t>
            </a:r>
          </a:p>
          <a:p>
            <a:pPr algn="ctr"/>
            <a:r>
              <a:rPr lang="pt-BR" dirty="0">
                <a:ea typeface="+mn-lt"/>
                <a:cs typeface="+mn-lt"/>
              </a:rPr>
              <a:t>por meio de suas características </a:t>
            </a:r>
          </a:p>
          <a:p>
            <a:pPr algn="ctr"/>
            <a:r>
              <a:rPr lang="pt-BR" dirty="0">
                <a:ea typeface="+mn-lt"/>
                <a:cs typeface="+mn-lt"/>
              </a:rPr>
              <a:t>e comportamentos.</a:t>
            </a:r>
          </a:p>
          <a:p>
            <a:pPr algn="ctr"/>
            <a:endParaRPr lang="pt-BR" dirty="0">
              <a:cs typeface="Calibri" panose="020F0502020204030204"/>
            </a:endParaRPr>
          </a:p>
          <a:p>
            <a:pPr algn="just"/>
            <a:r>
              <a:rPr lang="pt-BR" b="1" dirty="0">
                <a:cs typeface="Calibri" panose="020F0502020204030204"/>
              </a:rPr>
              <a:t>Classe:</a:t>
            </a:r>
            <a:r>
              <a:rPr lang="pt-BR" dirty="0">
                <a:cs typeface="Calibri" panose="020F0502020204030204"/>
              </a:rPr>
              <a:t> </a:t>
            </a:r>
            <a:r>
              <a:rPr lang="pt-BR" u="sng" dirty="0">
                <a:ea typeface="+mn-lt"/>
                <a:cs typeface="+mn-lt"/>
              </a:rPr>
              <a:t>abstração</a:t>
            </a:r>
            <a:r>
              <a:rPr lang="pt-BR" dirty="0">
                <a:ea typeface="+mn-lt"/>
                <a:cs typeface="+mn-lt"/>
              </a:rPr>
              <a:t> de um conjunto de </a:t>
            </a:r>
            <a:r>
              <a:rPr lang="pt-BR" u="sng" dirty="0">
                <a:ea typeface="+mn-lt"/>
                <a:cs typeface="+mn-lt"/>
              </a:rPr>
              <a:t>objetos</a:t>
            </a:r>
            <a:r>
              <a:rPr lang="pt-BR" dirty="0">
                <a:ea typeface="+mn-lt"/>
                <a:cs typeface="+mn-lt"/>
              </a:rPr>
              <a:t> do mundo real.</a:t>
            </a:r>
            <a:endParaRPr lang="pt-BR" dirty="0">
              <a:cs typeface="Calibri" panose="020F0502020204030204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BA31B6-B7C9-4FF6-8062-4EB7CA8A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e Projeto Orientado a Objetos</a:t>
            </a:r>
          </a:p>
        </p:txBody>
      </p:sp>
      <p:pic>
        <p:nvPicPr>
          <p:cNvPr id="5" name="Imagem 6">
            <a:extLst>
              <a:ext uri="{FF2B5EF4-FFF2-40B4-BE49-F238E27FC236}">
                <a16:creationId xmlns:a16="http://schemas.microsoft.com/office/drawing/2014/main" id="{8F53EF54-F794-4D28-B698-ADD99C1F80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" t="1255" b="11579"/>
          <a:stretch/>
        </p:blipFill>
        <p:spPr>
          <a:xfrm>
            <a:off x="7664119" y="1714500"/>
            <a:ext cx="4332363" cy="237195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53CF61C-D9B6-4AA9-BE3D-7BDDFAF0BD06}"/>
              </a:ext>
            </a:extLst>
          </p:cNvPr>
          <p:cNvSpPr txBox="1"/>
          <p:nvPr/>
        </p:nvSpPr>
        <p:spPr>
          <a:xfrm>
            <a:off x="7657381" y="430745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/>
              <a:t>Classe:</a:t>
            </a:r>
            <a:r>
              <a:rPr lang="pt-BR" dirty="0"/>
              <a:t> alunos / estudantes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107EB-1373-4435-950A-3A58A6D90BA6}"/>
              </a:ext>
            </a:extLst>
          </p:cNvPr>
          <p:cNvSpPr txBox="1"/>
          <p:nvPr/>
        </p:nvSpPr>
        <p:spPr>
          <a:xfrm>
            <a:off x="7657381" y="4781909"/>
            <a:ext cx="137735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Nome</a:t>
            </a:r>
          </a:p>
          <a:p>
            <a:r>
              <a:rPr lang="pt-BR" dirty="0">
                <a:cs typeface="Calibri"/>
              </a:rPr>
              <a:t>Gênero</a:t>
            </a:r>
          </a:p>
          <a:p>
            <a:r>
              <a:rPr lang="pt-BR" dirty="0">
                <a:cs typeface="Calibri"/>
              </a:rPr>
              <a:t>Idade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95B9496-42E9-4630-8BDE-87D31BE42153}"/>
              </a:ext>
            </a:extLst>
          </p:cNvPr>
          <p:cNvSpPr txBox="1"/>
          <p:nvPr/>
        </p:nvSpPr>
        <p:spPr>
          <a:xfrm>
            <a:off x="9023229" y="4781908"/>
            <a:ext cx="137735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Falar</a:t>
            </a:r>
          </a:p>
          <a:p>
            <a:r>
              <a:rPr lang="pt-BR" dirty="0">
                <a:cs typeface="Calibri"/>
              </a:rPr>
              <a:t>Ler</a:t>
            </a:r>
          </a:p>
          <a:p>
            <a:r>
              <a:rPr lang="pt-BR" dirty="0">
                <a:cs typeface="Calibri"/>
              </a:rPr>
              <a:t>Escrever</a:t>
            </a:r>
          </a:p>
        </p:txBody>
      </p:sp>
    </p:spTree>
    <p:extLst>
      <p:ext uri="{BB962C8B-B14F-4D97-AF65-F5344CB8AC3E}">
        <p14:creationId xmlns:p14="http://schemas.microsoft.com/office/powerpoint/2010/main" val="13363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A62A7B7-DDBA-46A4-BDDA-64B6D10EBC0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Aula 2: Notação para classes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D67712-323E-4B05-AAF4-1C710E16F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dirty="0">
              <a:cs typeface="Calibri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A11884-9975-4267-B919-6D773B1C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  <a:endParaRPr lang="pt-BR" dirty="0"/>
          </a:p>
        </p:txBody>
      </p:sp>
      <p:pic>
        <p:nvPicPr>
          <p:cNvPr id="5" name="Imagem 6">
            <a:extLst>
              <a:ext uri="{FF2B5EF4-FFF2-40B4-BE49-F238E27FC236}">
                <a16:creationId xmlns:a16="http://schemas.microsoft.com/office/drawing/2014/main" id="{C4CD7B2D-45F2-4587-B4B1-035C3A61B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533" y="3262403"/>
            <a:ext cx="1692933" cy="1066440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53FC1189-43EA-4A41-BDEA-B7AF995E84A5}"/>
              </a:ext>
            </a:extLst>
          </p:cNvPr>
          <p:cNvCxnSpPr/>
          <p:nvPr/>
        </p:nvCxnSpPr>
        <p:spPr>
          <a:xfrm flipV="1">
            <a:off x="6975894" y="3023559"/>
            <a:ext cx="1158815" cy="62397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991978FE-27B5-46BC-AEA3-FCF5F42F9421}"/>
              </a:ext>
            </a:extLst>
          </p:cNvPr>
          <p:cNvSpPr txBox="1"/>
          <p:nvPr/>
        </p:nvSpPr>
        <p:spPr>
          <a:xfrm>
            <a:off x="8231577" y="2782558"/>
            <a:ext cx="1291087" cy="4760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/>
              <a:t>Classe</a:t>
            </a:r>
          </a:p>
        </p:txBody>
      </p:sp>
    </p:spTree>
    <p:extLst>
      <p:ext uri="{BB962C8B-B14F-4D97-AF65-F5344CB8AC3E}">
        <p14:creationId xmlns:p14="http://schemas.microsoft.com/office/powerpoint/2010/main" val="61387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A62A7B7-DDBA-46A4-BDDA-64B6D10EBC0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Aula 2: Notação para classes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D67712-323E-4B05-AAF4-1C710E16F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dirty="0">
              <a:cs typeface="Calibri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A11884-9975-4267-B919-6D773B1C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  <a:endParaRPr lang="pt-BR" dirty="0"/>
          </a:p>
        </p:txBody>
      </p:sp>
      <p:pic>
        <p:nvPicPr>
          <p:cNvPr id="6" name="Imagem 6" descr="Uma imagem contendo mesa&#10;&#10;Descrição gerada automaticamente">
            <a:extLst>
              <a:ext uri="{FF2B5EF4-FFF2-40B4-BE49-F238E27FC236}">
                <a16:creationId xmlns:a16="http://schemas.microsoft.com/office/drawing/2014/main" id="{79E08C9D-7A0F-41E9-9971-88E7C8B38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480" y="2621083"/>
            <a:ext cx="2882660" cy="2334703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A728283-5892-426D-8CCB-A52D454FAB7A}"/>
              </a:ext>
            </a:extLst>
          </p:cNvPr>
          <p:cNvCxnSpPr/>
          <p:nvPr/>
        </p:nvCxnSpPr>
        <p:spPr>
          <a:xfrm flipV="1">
            <a:off x="7292196" y="3569898"/>
            <a:ext cx="1158815" cy="62397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AFC74DF-30CE-4C91-A510-C4579B899EBF}"/>
              </a:ext>
            </a:extLst>
          </p:cNvPr>
          <p:cNvSpPr txBox="1"/>
          <p:nvPr/>
        </p:nvSpPr>
        <p:spPr>
          <a:xfrm>
            <a:off x="8547879" y="3328897"/>
            <a:ext cx="142048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/>
              <a:t>Atributos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493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A62A7B7-DDBA-46A4-BDDA-64B6D10EBC0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Aula 2: Notação para classes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D67712-323E-4B05-AAF4-1C710E16F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dirty="0">
              <a:cs typeface="Calibri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A11884-9975-4267-B919-6D773B1C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Análise e Projeto Orientado a Objetos</a:t>
            </a:r>
            <a:endParaRPr lang="pt-BR" dirty="0"/>
          </a:p>
        </p:txBody>
      </p:sp>
      <p:pic>
        <p:nvPicPr>
          <p:cNvPr id="7" name="Imagem 7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19A3E91D-EA5A-451D-BA43-D852086B5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913" y="2205847"/>
            <a:ext cx="3294211" cy="3150797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30A1C8D-18F8-4481-96C8-F5642C8C4C99}"/>
              </a:ext>
            </a:extLst>
          </p:cNvPr>
          <p:cNvCxnSpPr/>
          <p:nvPr/>
        </p:nvCxnSpPr>
        <p:spPr>
          <a:xfrm flipV="1">
            <a:off x="7982309" y="4173747"/>
            <a:ext cx="1158815" cy="62397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C7FDC70-DFDD-4825-8BEE-6BF866E2DB00}"/>
              </a:ext>
            </a:extLst>
          </p:cNvPr>
          <p:cNvSpPr txBox="1"/>
          <p:nvPr/>
        </p:nvSpPr>
        <p:spPr>
          <a:xfrm>
            <a:off x="9237992" y="3932746"/>
            <a:ext cx="142048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/>
              <a:t>Métodos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08995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2377</TotalTime>
  <Words>3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ANÁLISE E PROJETO ORIENTADO A OBJETOS</vt:lpstr>
      <vt:lpstr>Diagrama de Classes</vt:lpstr>
      <vt:lpstr>Apresentação do PowerPoint</vt:lpstr>
      <vt:lpstr>O diagrama de classes mostra a estrutura estática do sistema.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Andrea Alves Martins Cabestre</cp:lastModifiedBy>
  <cp:revision>1832</cp:revision>
  <dcterms:created xsi:type="dcterms:W3CDTF">2019-02-06T19:28:48Z</dcterms:created>
  <dcterms:modified xsi:type="dcterms:W3CDTF">2020-08-26T12:45:23Z</dcterms:modified>
</cp:coreProperties>
</file>