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9" r:id="rId4"/>
    <p:sldId id="258" r:id="rId5"/>
    <p:sldId id="261" r:id="rId6"/>
    <p:sldId id="265" r:id="rId7"/>
    <p:sldId id="271" r:id="rId8"/>
    <p:sldId id="262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60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88"/>
    <a:srgbClr val="AE8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FF30E4-5F4C-354A-A535-01E9CE84F898}" v="652" dt="2020-08-26T12:40:44.214"/>
    <p1510:client id="{31677566-D1AD-4D2C-E1F9-A3576371816E}" v="288" dt="2020-08-24T21:31:52.854"/>
    <p1510:client id="{50EC7DA0-67A6-1BF5-3750-B3AA1845BCAE}" v="1329" dt="2020-08-23T15:09:06.275"/>
    <p1510:client id="{5944829E-FD3D-4255-E42B-392486071A98}" v="465" dt="2020-08-25T12:26:05.774"/>
    <p1510:client id="{6CF80F36-F8EF-8044-873E-0C792915E634}" v="398" dt="2020-08-25T11:53:43.870"/>
    <p1510:client id="{818FB90A-A38B-A300-E1A3-9ACBC30AF6DF}" v="382" dt="2020-08-24T22:21:33.332"/>
    <p1510:client id="{879475D3-90BF-7192-9248-7387B99D0177}" v="546" dt="2020-08-25T13:17:33.577"/>
    <p1510:client id="{94F90327-A99A-3BD8-94BB-CA1B417C37BF}" v="393" dt="2020-08-23T16:33:58.782"/>
    <p1510:client id="{A2E00A61-63AD-44A6-5F1F-A2B30C412AF1}" v="1207" dt="2020-08-26T14:22:14.265"/>
    <p1510:client id="{A43AD781-02A5-95D0-E5D8-3CCFE92BC9AC}" v="511" dt="2020-08-24T13:25:46.553"/>
    <p1510:client id="{C27816AE-D84E-1E55-AE42-BC3C8EEC3904}" v="615" dt="2020-08-24T03:01:50.044"/>
    <p1510:client id="{DB283152-65E4-C620-F822-031D4860199C}" v="2" dt="2020-08-25T16:35:07.553"/>
    <p1510:client id="{EA34CB57-FA86-42B3-64C2-E04DDB22C458}" v="107" dt="2020-08-24T13:32:18.3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566" y="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naldo Sanches Nascimento" userId="S::erinaldo.nascimento@unicesumar.edu.br::1230e189-7b6f-4259-82eb-64d3c79dba70" providerId="AD" clId="Web-{A2E00A61-63AD-44A6-5F1F-A2B30C412AF1}"/>
    <pc:docChg chg="addSld delSld modSld">
      <pc:chgData name="Erinaldo Sanches Nascimento" userId="S::erinaldo.nascimento@unicesumar.edu.br::1230e189-7b6f-4259-82eb-64d3c79dba70" providerId="AD" clId="Web-{A2E00A61-63AD-44A6-5F1F-A2B30C412AF1}" dt="2020-08-26T14:22:14.265" v="1178" actId="1076"/>
      <pc:docMkLst>
        <pc:docMk/>
      </pc:docMkLst>
      <pc:sldChg chg="modSp">
        <pc:chgData name="Erinaldo Sanches Nascimento" userId="S::erinaldo.nascimento@unicesumar.edu.br::1230e189-7b6f-4259-82eb-64d3c79dba70" providerId="AD" clId="Web-{A2E00A61-63AD-44A6-5F1F-A2B30C412AF1}" dt="2020-08-26T12:54:30.961" v="80" actId="20577"/>
        <pc:sldMkLst>
          <pc:docMk/>
          <pc:sldMk cId="3813816963" sldId="258"/>
        </pc:sldMkLst>
        <pc:spChg chg="mod">
          <ac:chgData name="Erinaldo Sanches Nascimento" userId="S::erinaldo.nascimento@unicesumar.edu.br::1230e189-7b6f-4259-82eb-64d3c79dba70" providerId="AD" clId="Web-{A2E00A61-63AD-44A6-5F1F-A2B30C412AF1}" dt="2020-08-26T12:54:30.961" v="80" actId="20577"/>
          <ac:spMkLst>
            <pc:docMk/>
            <pc:sldMk cId="3813816963" sldId="258"/>
            <ac:spMk id="5" creationId="{00000000-0000-0000-0000-000000000000}"/>
          </ac:spMkLst>
        </pc:spChg>
      </pc:sldChg>
      <pc:sldChg chg="addSp delSp modSp">
        <pc:chgData name="Erinaldo Sanches Nascimento" userId="S::erinaldo.nascimento@unicesumar.edu.br::1230e189-7b6f-4259-82eb-64d3c79dba70" providerId="AD" clId="Web-{A2E00A61-63AD-44A6-5F1F-A2B30C412AF1}" dt="2020-08-26T14:18:12.110" v="1157" actId="20577"/>
        <pc:sldMkLst>
          <pc:docMk/>
          <pc:sldMk cId="569427648" sldId="259"/>
        </pc:sldMkLst>
        <pc:spChg chg="mod">
          <ac:chgData name="Erinaldo Sanches Nascimento" userId="S::erinaldo.nascimento@unicesumar.edu.br::1230e189-7b6f-4259-82eb-64d3c79dba70" providerId="AD" clId="Web-{A2E00A61-63AD-44A6-5F1F-A2B30C412AF1}" dt="2020-08-26T14:18:12.110" v="1157" actId="20577"/>
          <ac:spMkLst>
            <pc:docMk/>
            <pc:sldMk cId="569427648" sldId="259"/>
            <ac:spMk id="12" creationId="{00000000-0000-0000-0000-000000000000}"/>
          </ac:spMkLst>
        </pc:spChg>
        <pc:picChg chg="add mod">
          <ac:chgData name="Erinaldo Sanches Nascimento" userId="S::erinaldo.nascimento@unicesumar.edu.br::1230e189-7b6f-4259-82eb-64d3c79dba70" providerId="AD" clId="Web-{A2E00A61-63AD-44A6-5F1F-A2B30C412AF1}" dt="2020-08-26T14:17:57.265" v="1152" actId="14100"/>
          <ac:picMkLst>
            <pc:docMk/>
            <pc:sldMk cId="569427648" sldId="259"/>
            <ac:picMk id="2" creationId="{F5591128-2C47-45F4-B313-8E25B077A9E4}"/>
          </ac:picMkLst>
        </pc:picChg>
        <pc:picChg chg="del">
          <ac:chgData name="Erinaldo Sanches Nascimento" userId="S::erinaldo.nascimento@unicesumar.edu.br::1230e189-7b6f-4259-82eb-64d3c79dba70" providerId="AD" clId="Web-{A2E00A61-63AD-44A6-5F1F-A2B30C412AF1}" dt="2020-08-26T12:48:41.345" v="29"/>
          <ac:picMkLst>
            <pc:docMk/>
            <pc:sldMk cId="569427648" sldId="259"/>
            <ac:picMk id="3" creationId="{4520A59E-E46E-4486-BABA-B64A2050C3E4}"/>
          </ac:picMkLst>
        </pc:picChg>
      </pc:sldChg>
      <pc:sldChg chg="addSp modSp">
        <pc:chgData name="Erinaldo Sanches Nascimento" userId="S::erinaldo.nascimento@unicesumar.edu.br::1230e189-7b6f-4259-82eb-64d3c79dba70" providerId="AD" clId="Web-{A2E00A61-63AD-44A6-5F1F-A2B30C412AF1}" dt="2020-08-26T13:00:02.481" v="181" actId="14100"/>
        <pc:sldMkLst>
          <pc:docMk/>
          <pc:sldMk cId="570630620" sldId="261"/>
        </pc:sldMkLst>
        <pc:spChg chg="mod">
          <ac:chgData name="Erinaldo Sanches Nascimento" userId="S::erinaldo.nascimento@unicesumar.edu.br::1230e189-7b6f-4259-82eb-64d3c79dba70" providerId="AD" clId="Web-{A2E00A61-63AD-44A6-5F1F-A2B30C412AF1}" dt="2020-08-26T12:59:51.105" v="177" actId="20577"/>
          <ac:spMkLst>
            <pc:docMk/>
            <pc:sldMk cId="570630620" sldId="261"/>
            <ac:spMk id="2" creationId="{9AAFCC46-2FB1-4735-923D-DAD6C127386F}"/>
          </ac:spMkLst>
        </pc:spChg>
        <pc:picChg chg="add mod">
          <ac:chgData name="Erinaldo Sanches Nascimento" userId="S::erinaldo.nascimento@unicesumar.edu.br::1230e189-7b6f-4259-82eb-64d3c79dba70" providerId="AD" clId="Web-{A2E00A61-63AD-44A6-5F1F-A2B30C412AF1}" dt="2020-08-26T13:00:02.481" v="181" actId="14100"/>
          <ac:picMkLst>
            <pc:docMk/>
            <pc:sldMk cId="570630620" sldId="261"/>
            <ac:picMk id="4" creationId="{928AECAA-BD2A-4ABB-A326-35DB8E0EF7C2}"/>
          </ac:picMkLst>
        </pc:picChg>
      </pc:sldChg>
      <pc:sldChg chg="addSp delSp modSp">
        <pc:chgData name="Erinaldo Sanches Nascimento" userId="S::erinaldo.nascimento@unicesumar.edu.br::1230e189-7b6f-4259-82eb-64d3c79dba70" providerId="AD" clId="Web-{A2E00A61-63AD-44A6-5F1F-A2B30C412AF1}" dt="2020-08-26T13:36:44.177" v="720" actId="20577"/>
        <pc:sldMkLst>
          <pc:docMk/>
          <pc:sldMk cId="613872526" sldId="262"/>
        </pc:sldMkLst>
        <pc:spChg chg="mod">
          <ac:chgData name="Erinaldo Sanches Nascimento" userId="S::erinaldo.nascimento@unicesumar.edu.br::1230e189-7b6f-4259-82eb-64d3c79dba70" providerId="AD" clId="Web-{A2E00A61-63AD-44A6-5F1F-A2B30C412AF1}" dt="2020-08-26T13:29:25.557" v="660" actId="20577"/>
          <ac:spMkLst>
            <pc:docMk/>
            <pc:sldMk cId="613872526" sldId="262"/>
            <ac:spMk id="2" creationId="{DA62A7B7-DDBA-46A4-BDDA-64B6D10EBC0F}"/>
          </ac:spMkLst>
        </pc:spChg>
        <pc:spChg chg="mod">
          <ac:chgData name="Erinaldo Sanches Nascimento" userId="S::erinaldo.nascimento@unicesumar.edu.br::1230e189-7b6f-4259-82eb-64d3c79dba70" providerId="AD" clId="Web-{A2E00A61-63AD-44A6-5F1F-A2B30C412AF1}" dt="2020-08-26T13:29:48.058" v="676" actId="20577"/>
          <ac:spMkLst>
            <pc:docMk/>
            <pc:sldMk cId="613872526" sldId="262"/>
            <ac:spMk id="3" creationId="{A4D67712-323E-4B05-AAF4-1C710E16F495}"/>
          </ac:spMkLst>
        </pc:spChg>
        <pc:spChg chg="add mod">
          <ac:chgData name="Erinaldo Sanches Nascimento" userId="S::erinaldo.nascimento@unicesumar.edu.br::1230e189-7b6f-4259-82eb-64d3c79dba70" providerId="AD" clId="Web-{A2E00A61-63AD-44A6-5F1F-A2B30C412AF1}" dt="2020-08-26T13:36:44.177" v="720" actId="20577"/>
          <ac:spMkLst>
            <pc:docMk/>
            <pc:sldMk cId="613872526" sldId="262"/>
            <ac:spMk id="7" creationId="{64897E73-F5E2-4FF2-84ED-192123605A24}"/>
          </ac:spMkLst>
        </pc:spChg>
        <pc:spChg chg="del">
          <ac:chgData name="Erinaldo Sanches Nascimento" userId="S::erinaldo.nascimento@unicesumar.edu.br::1230e189-7b6f-4259-82eb-64d3c79dba70" providerId="AD" clId="Web-{A2E00A61-63AD-44A6-5F1F-A2B30C412AF1}" dt="2020-08-26T13:29:33.995" v="665"/>
          <ac:spMkLst>
            <pc:docMk/>
            <pc:sldMk cId="613872526" sldId="262"/>
            <ac:spMk id="9" creationId="{991978FE-27B5-46BC-AEA3-FCF5F42F9421}"/>
          </ac:spMkLst>
        </pc:spChg>
        <pc:picChg chg="del">
          <ac:chgData name="Erinaldo Sanches Nascimento" userId="S::erinaldo.nascimento@unicesumar.edu.br::1230e189-7b6f-4259-82eb-64d3c79dba70" providerId="AD" clId="Web-{A2E00A61-63AD-44A6-5F1F-A2B30C412AF1}" dt="2020-08-26T13:29:27.901" v="663"/>
          <ac:picMkLst>
            <pc:docMk/>
            <pc:sldMk cId="613872526" sldId="262"/>
            <ac:picMk id="5" creationId="{C4CD7B2D-45F2-4587-B4B1-035C3A61B160}"/>
          </ac:picMkLst>
        </pc:picChg>
        <pc:picChg chg="add mod">
          <ac:chgData name="Erinaldo Sanches Nascimento" userId="S::erinaldo.nascimento@unicesumar.edu.br::1230e189-7b6f-4259-82eb-64d3c79dba70" providerId="AD" clId="Web-{A2E00A61-63AD-44A6-5F1F-A2B30C412AF1}" dt="2020-08-26T13:35:45.143" v="682" actId="1076"/>
          <ac:picMkLst>
            <pc:docMk/>
            <pc:sldMk cId="613872526" sldId="262"/>
            <ac:picMk id="6" creationId="{1C7FABE9-B12F-4BB6-99A9-25E765DE964A}"/>
          </ac:picMkLst>
        </pc:picChg>
        <pc:cxnChg chg="del">
          <ac:chgData name="Erinaldo Sanches Nascimento" userId="S::erinaldo.nascimento@unicesumar.edu.br::1230e189-7b6f-4259-82eb-64d3c79dba70" providerId="AD" clId="Web-{A2E00A61-63AD-44A6-5F1F-A2B30C412AF1}" dt="2020-08-26T13:29:30.854" v="664"/>
          <ac:cxnSpMkLst>
            <pc:docMk/>
            <pc:sldMk cId="613872526" sldId="262"/>
            <ac:cxnSpMk id="8" creationId="{53FC1189-43EA-4A41-BDEA-B7AF995E84A5}"/>
          </ac:cxnSpMkLst>
        </pc:cxnChg>
      </pc:sldChg>
      <pc:sldChg chg="addSp delSp modSp">
        <pc:chgData name="Erinaldo Sanches Nascimento" userId="S::erinaldo.nascimento@unicesumar.edu.br::1230e189-7b6f-4259-82eb-64d3c79dba70" providerId="AD" clId="Web-{A2E00A61-63AD-44A6-5F1F-A2B30C412AF1}" dt="2020-08-26T13:24:05.006" v="472" actId="1076"/>
        <pc:sldMkLst>
          <pc:docMk/>
          <pc:sldMk cId="133634722" sldId="265"/>
        </pc:sldMkLst>
        <pc:spChg chg="mod">
          <ac:chgData name="Erinaldo Sanches Nascimento" userId="S::erinaldo.nascimento@unicesumar.edu.br::1230e189-7b6f-4259-82eb-64d3c79dba70" providerId="AD" clId="Web-{A2E00A61-63AD-44A6-5F1F-A2B30C412AF1}" dt="2020-08-26T13:05:37.798" v="200" actId="20577"/>
          <ac:spMkLst>
            <pc:docMk/>
            <pc:sldMk cId="133634722" sldId="265"/>
            <ac:spMk id="2" creationId="{9AAFCC46-2FB1-4735-923D-DAD6C127386F}"/>
          </ac:spMkLst>
        </pc:spChg>
        <pc:spChg chg="mod">
          <ac:chgData name="Erinaldo Sanches Nascimento" userId="S::erinaldo.nascimento@unicesumar.edu.br::1230e189-7b6f-4259-82eb-64d3c79dba70" providerId="AD" clId="Web-{A2E00A61-63AD-44A6-5F1F-A2B30C412AF1}" dt="2020-08-26T13:00:58.406" v="192" actId="20577"/>
          <ac:spMkLst>
            <pc:docMk/>
            <pc:sldMk cId="133634722" sldId="265"/>
            <ac:spMk id="3" creationId="{9E94C171-C851-4A20-A972-5B3694DFA1A4}"/>
          </ac:spMkLst>
        </pc:spChg>
        <pc:spChg chg="del">
          <ac:chgData name="Erinaldo Sanches Nascimento" userId="S::erinaldo.nascimento@unicesumar.edu.br::1230e189-7b6f-4259-82eb-64d3c79dba70" providerId="AD" clId="Web-{A2E00A61-63AD-44A6-5F1F-A2B30C412AF1}" dt="2020-08-26T13:01:11.063" v="196"/>
          <ac:spMkLst>
            <pc:docMk/>
            <pc:sldMk cId="133634722" sldId="265"/>
            <ac:spMk id="7" creationId="{753CF61C-D9B6-4AA9-BE3D-7BDDFAF0BD06}"/>
          </ac:spMkLst>
        </pc:spChg>
        <pc:spChg chg="del">
          <ac:chgData name="Erinaldo Sanches Nascimento" userId="S::erinaldo.nascimento@unicesumar.edu.br::1230e189-7b6f-4259-82eb-64d3c79dba70" providerId="AD" clId="Web-{A2E00A61-63AD-44A6-5F1F-A2B30C412AF1}" dt="2020-08-26T13:01:14.485" v="197"/>
          <ac:spMkLst>
            <pc:docMk/>
            <pc:sldMk cId="133634722" sldId="265"/>
            <ac:spMk id="8" creationId="{7D1107EB-1373-4435-950A-3A58A6D90BA6}"/>
          </ac:spMkLst>
        </pc:spChg>
        <pc:spChg chg="del">
          <ac:chgData name="Erinaldo Sanches Nascimento" userId="S::erinaldo.nascimento@unicesumar.edu.br::1230e189-7b6f-4259-82eb-64d3c79dba70" providerId="AD" clId="Web-{A2E00A61-63AD-44A6-5F1F-A2B30C412AF1}" dt="2020-08-26T13:01:17.220" v="198"/>
          <ac:spMkLst>
            <pc:docMk/>
            <pc:sldMk cId="133634722" sldId="265"/>
            <ac:spMk id="9" creationId="{895B9496-42E9-4630-8BDE-87D31BE42153}"/>
          </ac:spMkLst>
        </pc:spChg>
        <pc:graphicFrameChg chg="add mod modGraphic">
          <ac:chgData name="Erinaldo Sanches Nascimento" userId="S::erinaldo.nascimento@unicesumar.edu.br::1230e189-7b6f-4259-82eb-64d3c79dba70" providerId="AD" clId="Web-{A2E00A61-63AD-44A6-5F1F-A2B30C412AF1}" dt="2020-08-26T13:24:05.006" v="472" actId="1076"/>
          <ac:graphicFrameMkLst>
            <pc:docMk/>
            <pc:sldMk cId="133634722" sldId="265"/>
            <ac:graphicFrameMk id="11" creationId="{3BFBD211-C8EC-4248-9F09-2F11F18A4229}"/>
          </ac:graphicFrameMkLst>
        </pc:graphicFrameChg>
        <pc:picChg chg="add del mod">
          <ac:chgData name="Erinaldo Sanches Nascimento" userId="S::erinaldo.nascimento@unicesumar.edu.br::1230e189-7b6f-4259-82eb-64d3c79dba70" providerId="AD" clId="Web-{A2E00A61-63AD-44A6-5F1F-A2B30C412AF1}" dt="2020-08-26T13:08:03.120" v="206"/>
          <ac:picMkLst>
            <pc:docMk/>
            <pc:sldMk cId="133634722" sldId="265"/>
            <ac:picMk id="4" creationId="{28C55B72-B446-44CF-999C-FF5E8F558BF8}"/>
          </ac:picMkLst>
        </pc:picChg>
        <pc:picChg chg="del">
          <ac:chgData name="Erinaldo Sanches Nascimento" userId="S::erinaldo.nascimento@unicesumar.edu.br::1230e189-7b6f-4259-82eb-64d3c79dba70" providerId="AD" clId="Web-{A2E00A61-63AD-44A6-5F1F-A2B30C412AF1}" dt="2020-08-26T13:01:03.875" v="195"/>
          <ac:picMkLst>
            <pc:docMk/>
            <pc:sldMk cId="133634722" sldId="265"/>
            <ac:picMk id="5" creationId="{8F53EF54-F794-4D28-B698-ADD99C1F80ED}"/>
          </ac:picMkLst>
        </pc:picChg>
        <pc:picChg chg="add del mod">
          <ac:chgData name="Erinaldo Sanches Nascimento" userId="S::erinaldo.nascimento@unicesumar.edu.br::1230e189-7b6f-4259-82eb-64d3c79dba70" providerId="AD" clId="Web-{A2E00A61-63AD-44A6-5F1F-A2B30C412AF1}" dt="2020-08-26T13:19:43.225" v="228"/>
          <ac:picMkLst>
            <pc:docMk/>
            <pc:sldMk cId="133634722" sldId="265"/>
            <ac:picMk id="10" creationId="{9EB4134F-84D2-40D4-815F-1186ED0C0D62}"/>
          </ac:picMkLst>
        </pc:picChg>
      </pc:sldChg>
      <pc:sldChg chg="del">
        <pc:chgData name="Erinaldo Sanches Nascimento" userId="S::erinaldo.nascimento@unicesumar.edu.br::1230e189-7b6f-4259-82eb-64d3c79dba70" providerId="AD" clId="Web-{A2E00A61-63AD-44A6-5F1F-A2B30C412AF1}" dt="2020-08-26T13:36:57.475" v="725"/>
        <pc:sldMkLst>
          <pc:docMk/>
          <pc:sldMk cId="3755324265" sldId="266"/>
        </pc:sldMkLst>
      </pc:sldChg>
      <pc:sldChg chg="del">
        <pc:chgData name="Erinaldo Sanches Nascimento" userId="S::erinaldo.nascimento@unicesumar.edu.br::1230e189-7b6f-4259-82eb-64d3c79dba70" providerId="AD" clId="Web-{A2E00A61-63AD-44A6-5F1F-A2B30C412AF1}" dt="2020-08-26T13:36:54.522" v="723"/>
        <pc:sldMkLst>
          <pc:docMk/>
          <pc:sldMk cId="2094937984" sldId="267"/>
        </pc:sldMkLst>
      </pc:sldChg>
      <pc:sldChg chg="del">
        <pc:chgData name="Erinaldo Sanches Nascimento" userId="S::erinaldo.nascimento@unicesumar.edu.br::1230e189-7b6f-4259-82eb-64d3c79dba70" providerId="AD" clId="Web-{A2E00A61-63AD-44A6-5F1F-A2B30C412AF1}" dt="2020-08-26T13:36:55.631" v="724"/>
        <pc:sldMkLst>
          <pc:docMk/>
          <pc:sldMk cId="3560899505" sldId="268"/>
        </pc:sldMkLst>
      </pc:sldChg>
      <pc:sldChg chg="del">
        <pc:chgData name="Erinaldo Sanches Nascimento" userId="S::erinaldo.nascimento@unicesumar.edu.br::1230e189-7b6f-4259-82eb-64d3c79dba70" providerId="AD" clId="Web-{A2E00A61-63AD-44A6-5F1F-A2B30C412AF1}" dt="2020-08-26T13:36:58.553" v="726"/>
        <pc:sldMkLst>
          <pc:docMk/>
          <pc:sldMk cId="2486242981" sldId="269"/>
        </pc:sldMkLst>
      </pc:sldChg>
      <pc:sldChg chg="del">
        <pc:chgData name="Erinaldo Sanches Nascimento" userId="S::erinaldo.nascimento@unicesumar.edu.br::1230e189-7b6f-4259-82eb-64d3c79dba70" providerId="AD" clId="Web-{A2E00A61-63AD-44A6-5F1F-A2B30C412AF1}" dt="2020-08-26T13:37:01.553" v="727"/>
        <pc:sldMkLst>
          <pc:docMk/>
          <pc:sldMk cId="3674487577" sldId="270"/>
        </pc:sldMkLst>
      </pc:sldChg>
      <pc:sldChg chg="addSp delSp modSp add replId">
        <pc:chgData name="Erinaldo Sanches Nascimento" userId="S::erinaldo.nascimento@unicesumar.edu.br::1230e189-7b6f-4259-82eb-64d3c79dba70" providerId="AD" clId="Web-{A2E00A61-63AD-44A6-5F1F-A2B30C412AF1}" dt="2020-08-26T13:28:13.662" v="647" actId="1076"/>
        <pc:sldMkLst>
          <pc:docMk/>
          <pc:sldMk cId="2018066598" sldId="271"/>
        </pc:sldMkLst>
        <pc:spChg chg="add mod">
          <ac:chgData name="Erinaldo Sanches Nascimento" userId="S::erinaldo.nascimento@unicesumar.edu.br::1230e189-7b6f-4259-82eb-64d3c79dba70" providerId="AD" clId="Web-{A2E00A61-63AD-44A6-5F1F-A2B30C412AF1}" dt="2020-08-26T13:28:13.662" v="647" actId="1076"/>
          <ac:spMkLst>
            <pc:docMk/>
            <pc:sldMk cId="2018066598" sldId="271"/>
            <ac:spMk id="8" creationId="{411CACC3-27D3-4563-AB4F-A85C2F3751E9}"/>
          </ac:spMkLst>
        </pc:spChg>
        <pc:spChg chg="add mod">
          <ac:chgData name="Erinaldo Sanches Nascimento" userId="S::erinaldo.nascimento@unicesumar.edu.br::1230e189-7b6f-4259-82eb-64d3c79dba70" providerId="AD" clId="Web-{A2E00A61-63AD-44A6-5F1F-A2B30C412AF1}" dt="2020-08-26T13:28:07.708" v="646" actId="1076"/>
          <ac:spMkLst>
            <pc:docMk/>
            <pc:sldMk cId="2018066598" sldId="271"/>
            <ac:spMk id="11" creationId="{771974D3-EB44-427C-8679-B60461D337B0}"/>
          </ac:spMkLst>
        </pc:spChg>
        <pc:spChg chg="add mod">
          <ac:chgData name="Erinaldo Sanches Nascimento" userId="S::erinaldo.nascimento@unicesumar.edu.br::1230e189-7b6f-4259-82eb-64d3c79dba70" providerId="AD" clId="Web-{A2E00A61-63AD-44A6-5F1F-A2B30C412AF1}" dt="2020-08-26T13:28:03.427" v="645" actId="1076"/>
          <ac:spMkLst>
            <pc:docMk/>
            <pc:sldMk cId="2018066598" sldId="271"/>
            <ac:spMk id="12" creationId="{D358FFD5-D38F-492E-A773-1C2A710C7E6E}"/>
          </ac:spMkLst>
        </pc:spChg>
        <pc:picChg chg="add mod">
          <ac:chgData name="Erinaldo Sanches Nascimento" userId="S::erinaldo.nascimento@unicesumar.edu.br::1230e189-7b6f-4259-82eb-64d3c79dba70" providerId="AD" clId="Web-{A2E00A61-63AD-44A6-5F1F-A2B30C412AF1}" dt="2020-08-26T13:14:06.985" v="217" actId="14100"/>
          <ac:picMkLst>
            <pc:docMk/>
            <pc:sldMk cId="2018066598" sldId="271"/>
            <ac:picMk id="4" creationId="{D0B3FA96-75F6-4F55-BCA8-E752D71E8AA5}"/>
          </ac:picMkLst>
        </pc:picChg>
        <pc:picChg chg="add mod">
          <ac:chgData name="Erinaldo Sanches Nascimento" userId="S::erinaldo.nascimento@unicesumar.edu.br::1230e189-7b6f-4259-82eb-64d3c79dba70" providerId="AD" clId="Web-{A2E00A61-63AD-44A6-5F1F-A2B30C412AF1}" dt="2020-08-26T13:19:14.442" v="226" actId="1076"/>
          <ac:picMkLst>
            <pc:docMk/>
            <pc:sldMk cId="2018066598" sldId="271"/>
            <ac:picMk id="5" creationId="{5176DE13-BDDF-40D5-9A91-A6224F46399E}"/>
          </ac:picMkLst>
        </pc:picChg>
        <pc:picChg chg="add mod">
          <ac:chgData name="Erinaldo Sanches Nascimento" userId="S::erinaldo.nascimento@unicesumar.edu.br::1230e189-7b6f-4259-82eb-64d3c79dba70" providerId="AD" clId="Web-{A2E00A61-63AD-44A6-5F1F-A2B30C412AF1}" dt="2020-08-26T13:19:02.753" v="225" actId="1076"/>
          <ac:picMkLst>
            <pc:docMk/>
            <pc:sldMk cId="2018066598" sldId="271"/>
            <ac:picMk id="7" creationId="{BC4A996D-5F9F-4CB7-8490-9AC3CCB92E05}"/>
          </ac:picMkLst>
        </pc:picChg>
        <pc:picChg chg="del">
          <ac:chgData name="Erinaldo Sanches Nascimento" userId="S::erinaldo.nascimento@unicesumar.edu.br::1230e189-7b6f-4259-82eb-64d3c79dba70" providerId="AD" clId="Web-{A2E00A61-63AD-44A6-5F1F-A2B30C412AF1}" dt="2020-08-26T13:13:38.890" v="212"/>
          <ac:picMkLst>
            <pc:docMk/>
            <pc:sldMk cId="2018066598" sldId="271"/>
            <ac:picMk id="10" creationId="{9EB4134F-84D2-40D4-815F-1186ED0C0D62}"/>
          </ac:picMkLst>
        </pc:picChg>
      </pc:sldChg>
      <pc:sldChg chg="addSp delSp modSp add replId">
        <pc:chgData name="Erinaldo Sanches Nascimento" userId="S::erinaldo.nascimento@unicesumar.edu.br::1230e189-7b6f-4259-82eb-64d3c79dba70" providerId="AD" clId="Web-{A2E00A61-63AD-44A6-5F1F-A2B30C412AF1}" dt="2020-08-26T13:40:15.893" v="768" actId="1076"/>
        <pc:sldMkLst>
          <pc:docMk/>
          <pc:sldMk cId="1345423410" sldId="272"/>
        </pc:sldMkLst>
        <pc:spChg chg="mod">
          <ac:chgData name="Erinaldo Sanches Nascimento" userId="S::erinaldo.nascimento@unicesumar.edu.br::1230e189-7b6f-4259-82eb-64d3c79dba70" providerId="AD" clId="Web-{A2E00A61-63AD-44A6-5F1F-A2B30C412AF1}" dt="2020-08-26T13:37:36.665" v="731" actId="20577"/>
          <ac:spMkLst>
            <pc:docMk/>
            <pc:sldMk cId="1345423410" sldId="272"/>
            <ac:spMk id="3" creationId="{A4D67712-323E-4B05-AAF4-1C710E16F495}"/>
          </ac:spMkLst>
        </pc:spChg>
        <pc:spChg chg="mod">
          <ac:chgData name="Erinaldo Sanches Nascimento" userId="S::erinaldo.nascimento@unicesumar.edu.br::1230e189-7b6f-4259-82eb-64d3c79dba70" providerId="AD" clId="Web-{A2E00A61-63AD-44A6-5F1F-A2B30C412AF1}" dt="2020-08-26T13:40:15.893" v="768" actId="1076"/>
          <ac:spMkLst>
            <pc:docMk/>
            <pc:sldMk cId="1345423410" sldId="272"/>
            <ac:spMk id="7" creationId="{64897E73-F5E2-4FF2-84ED-192123605A24}"/>
          </ac:spMkLst>
        </pc:spChg>
        <pc:picChg chg="add mod">
          <ac:chgData name="Erinaldo Sanches Nascimento" userId="S::erinaldo.nascimento@unicesumar.edu.br::1230e189-7b6f-4259-82eb-64d3c79dba70" providerId="AD" clId="Web-{A2E00A61-63AD-44A6-5F1F-A2B30C412AF1}" dt="2020-08-26T13:39:39.188" v="737" actId="14100"/>
          <ac:picMkLst>
            <pc:docMk/>
            <pc:sldMk cId="1345423410" sldId="272"/>
            <ac:picMk id="5" creationId="{DF351AB5-3EA5-4C37-8E7F-6CCC76B84AC4}"/>
          </ac:picMkLst>
        </pc:picChg>
        <pc:picChg chg="del">
          <ac:chgData name="Erinaldo Sanches Nascimento" userId="S::erinaldo.nascimento@unicesumar.edu.br::1230e189-7b6f-4259-82eb-64d3c79dba70" providerId="AD" clId="Web-{A2E00A61-63AD-44A6-5F1F-A2B30C412AF1}" dt="2020-08-26T13:37:38.868" v="733"/>
          <ac:picMkLst>
            <pc:docMk/>
            <pc:sldMk cId="1345423410" sldId="272"/>
            <ac:picMk id="6" creationId="{1C7FABE9-B12F-4BB6-99A9-25E765DE964A}"/>
          </ac:picMkLst>
        </pc:picChg>
      </pc:sldChg>
      <pc:sldChg chg="addSp delSp modSp add replId">
        <pc:chgData name="Erinaldo Sanches Nascimento" userId="S::erinaldo.nascimento@unicesumar.edu.br::1230e189-7b6f-4259-82eb-64d3c79dba70" providerId="AD" clId="Web-{A2E00A61-63AD-44A6-5F1F-A2B30C412AF1}" dt="2020-08-26T13:53:44.193" v="959" actId="14100"/>
        <pc:sldMkLst>
          <pc:docMk/>
          <pc:sldMk cId="1519267952" sldId="273"/>
        </pc:sldMkLst>
        <pc:spChg chg="mod">
          <ac:chgData name="Erinaldo Sanches Nascimento" userId="S::erinaldo.nascimento@unicesumar.edu.br::1230e189-7b6f-4259-82eb-64d3c79dba70" providerId="AD" clId="Web-{A2E00A61-63AD-44A6-5F1F-A2B30C412AF1}" dt="2020-08-26T13:50:33.900" v="774" actId="20577"/>
          <ac:spMkLst>
            <pc:docMk/>
            <pc:sldMk cId="1519267952" sldId="273"/>
            <ac:spMk id="3" creationId="{A4D67712-323E-4B05-AAF4-1C710E16F495}"/>
          </ac:spMkLst>
        </pc:spChg>
        <pc:spChg chg="mod">
          <ac:chgData name="Erinaldo Sanches Nascimento" userId="S::erinaldo.nascimento@unicesumar.edu.br::1230e189-7b6f-4259-82eb-64d3c79dba70" providerId="AD" clId="Web-{A2E00A61-63AD-44A6-5F1F-A2B30C412AF1}" dt="2020-08-26T13:53:36.614" v="958" actId="1076"/>
          <ac:spMkLst>
            <pc:docMk/>
            <pc:sldMk cId="1519267952" sldId="273"/>
            <ac:spMk id="7" creationId="{64897E73-F5E2-4FF2-84ED-192123605A24}"/>
          </ac:spMkLst>
        </pc:spChg>
        <pc:picChg chg="del">
          <ac:chgData name="Erinaldo Sanches Nascimento" userId="S::erinaldo.nascimento@unicesumar.edu.br::1230e189-7b6f-4259-82eb-64d3c79dba70" providerId="AD" clId="Web-{A2E00A61-63AD-44A6-5F1F-A2B30C412AF1}" dt="2020-08-26T13:50:36.509" v="777"/>
          <ac:picMkLst>
            <pc:docMk/>
            <pc:sldMk cId="1519267952" sldId="273"/>
            <ac:picMk id="5" creationId="{DF351AB5-3EA5-4C37-8E7F-6CCC76B84AC4}"/>
          </ac:picMkLst>
        </pc:picChg>
        <pc:picChg chg="add mod">
          <ac:chgData name="Erinaldo Sanches Nascimento" userId="S::erinaldo.nascimento@unicesumar.edu.br::1230e189-7b6f-4259-82eb-64d3c79dba70" providerId="AD" clId="Web-{A2E00A61-63AD-44A6-5F1F-A2B30C412AF1}" dt="2020-08-26T13:53:44.193" v="959" actId="14100"/>
          <ac:picMkLst>
            <pc:docMk/>
            <pc:sldMk cId="1519267952" sldId="273"/>
            <ac:picMk id="6" creationId="{729BFDF8-B635-46EB-B35F-205777FAB3BB}"/>
          </ac:picMkLst>
        </pc:picChg>
      </pc:sldChg>
      <pc:sldChg chg="addSp delSp modSp add replId">
        <pc:chgData name="Erinaldo Sanches Nascimento" userId="S::erinaldo.nascimento@unicesumar.edu.br::1230e189-7b6f-4259-82eb-64d3c79dba70" providerId="AD" clId="Web-{A2E00A61-63AD-44A6-5F1F-A2B30C412AF1}" dt="2020-08-26T14:06:41.255" v="1088" actId="20577"/>
        <pc:sldMkLst>
          <pc:docMk/>
          <pc:sldMk cId="3151997897" sldId="274"/>
        </pc:sldMkLst>
        <pc:spChg chg="mod">
          <ac:chgData name="Erinaldo Sanches Nascimento" userId="S::erinaldo.nascimento@unicesumar.edu.br::1230e189-7b6f-4259-82eb-64d3c79dba70" providerId="AD" clId="Web-{A2E00A61-63AD-44A6-5F1F-A2B30C412AF1}" dt="2020-08-26T13:58:24.178" v="974" actId="20577"/>
          <ac:spMkLst>
            <pc:docMk/>
            <pc:sldMk cId="3151997897" sldId="274"/>
            <ac:spMk id="3" creationId="{A4D67712-323E-4B05-AAF4-1C710E16F495}"/>
          </ac:spMkLst>
        </pc:spChg>
        <pc:spChg chg="mod">
          <ac:chgData name="Erinaldo Sanches Nascimento" userId="S::erinaldo.nascimento@unicesumar.edu.br::1230e189-7b6f-4259-82eb-64d3c79dba70" providerId="AD" clId="Web-{A2E00A61-63AD-44A6-5F1F-A2B30C412AF1}" dt="2020-08-26T14:06:41.255" v="1088" actId="20577"/>
          <ac:spMkLst>
            <pc:docMk/>
            <pc:sldMk cId="3151997897" sldId="274"/>
            <ac:spMk id="7" creationId="{64897E73-F5E2-4FF2-84ED-192123605A24}"/>
          </ac:spMkLst>
        </pc:spChg>
        <pc:picChg chg="add del mod">
          <ac:chgData name="Erinaldo Sanches Nascimento" userId="S::erinaldo.nascimento@unicesumar.edu.br::1230e189-7b6f-4259-82eb-64d3c79dba70" providerId="AD" clId="Web-{A2E00A61-63AD-44A6-5F1F-A2B30C412AF1}" dt="2020-08-26T14:04:47.295" v="982"/>
          <ac:picMkLst>
            <pc:docMk/>
            <pc:sldMk cId="3151997897" sldId="274"/>
            <ac:picMk id="5" creationId="{F9B57B08-1339-40EB-BBCC-F857139CD963}"/>
          </ac:picMkLst>
        </pc:picChg>
        <pc:picChg chg="del">
          <ac:chgData name="Erinaldo Sanches Nascimento" userId="S::erinaldo.nascimento@unicesumar.edu.br::1230e189-7b6f-4259-82eb-64d3c79dba70" providerId="AD" clId="Web-{A2E00A61-63AD-44A6-5F1F-A2B30C412AF1}" dt="2020-08-26T13:58:28.366" v="977"/>
          <ac:picMkLst>
            <pc:docMk/>
            <pc:sldMk cId="3151997897" sldId="274"/>
            <ac:picMk id="6" creationId="{729BFDF8-B635-46EB-B35F-205777FAB3BB}"/>
          </ac:picMkLst>
        </pc:picChg>
        <pc:picChg chg="add mod">
          <ac:chgData name="Erinaldo Sanches Nascimento" userId="S::erinaldo.nascimento@unicesumar.edu.br::1230e189-7b6f-4259-82eb-64d3c79dba70" providerId="AD" clId="Web-{A2E00A61-63AD-44A6-5F1F-A2B30C412AF1}" dt="2020-08-26T14:05:06.718" v="986" actId="1076"/>
          <ac:picMkLst>
            <pc:docMk/>
            <pc:sldMk cId="3151997897" sldId="274"/>
            <ac:picMk id="8" creationId="{BE0EDA3C-207B-40E4-B593-4F3B2E039557}"/>
          </ac:picMkLst>
        </pc:picChg>
      </pc:sldChg>
      <pc:sldChg chg="addSp delSp modSp add replId">
        <pc:chgData name="Erinaldo Sanches Nascimento" userId="S::erinaldo.nascimento@unicesumar.edu.br::1230e189-7b6f-4259-82eb-64d3c79dba70" providerId="AD" clId="Web-{A2E00A61-63AD-44A6-5F1F-A2B30C412AF1}" dt="2020-08-26T14:10:31.629" v="1113" actId="1076"/>
        <pc:sldMkLst>
          <pc:docMk/>
          <pc:sldMk cId="1558998947" sldId="275"/>
        </pc:sldMkLst>
        <pc:spChg chg="mod">
          <ac:chgData name="Erinaldo Sanches Nascimento" userId="S::erinaldo.nascimento@unicesumar.edu.br::1230e189-7b6f-4259-82eb-64d3c79dba70" providerId="AD" clId="Web-{A2E00A61-63AD-44A6-5F1F-A2B30C412AF1}" dt="2020-08-26T14:07:04.382" v="1104" actId="20577"/>
          <ac:spMkLst>
            <pc:docMk/>
            <pc:sldMk cId="1558998947" sldId="275"/>
            <ac:spMk id="3" creationId="{A4D67712-323E-4B05-AAF4-1C710E16F495}"/>
          </ac:spMkLst>
        </pc:spChg>
        <pc:spChg chg="del">
          <ac:chgData name="Erinaldo Sanches Nascimento" userId="S::erinaldo.nascimento@unicesumar.edu.br::1230e189-7b6f-4259-82eb-64d3c79dba70" providerId="AD" clId="Web-{A2E00A61-63AD-44A6-5F1F-A2B30C412AF1}" dt="2020-08-26T14:10:15.409" v="1111"/>
          <ac:spMkLst>
            <pc:docMk/>
            <pc:sldMk cId="1558998947" sldId="275"/>
            <ac:spMk id="7" creationId="{64897E73-F5E2-4FF2-84ED-192123605A24}"/>
          </ac:spMkLst>
        </pc:spChg>
        <pc:picChg chg="add mod">
          <ac:chgData name="Erinaldo Sanches Nascimento" userId="S::erinaldo.nascimento@unicesumar.edu.br::1230e189-7b6f-4259-82eb-64d3c79dba70" providerId="AD" clId="Web-{A2E00A61-63AD-44A6-5F1F-A2B30C412AF1}" dt="2020-08-26T14:10:31.629" v="1113" actId="1076"/>
          <ac:picMkLst>
            <pc:docMk/>
            <pc:sldMk cId="1558998947" sldId="275"/>
            <ac:picMk id="5" creationId="{9C39FFBA-8EE1-42F0-9E5A-0EF8985049C3}"/>
          </ac:picMkLst>
        </pc:picChg>
        <pc:picChg chg="del">
          <ac:chgData name="Erinaldo Sanches Nascimento" userId="S::erinaldo.nascimento@unicesumar.edu.br::1230e189-7b6f-4259-82eb-64d3c79dba70" providerId="AD" clId="Web-{A2E00A61-63AD-44A6-5F1F-A2B30C412AF1}" dt="2020-08-26T14:07:05.569" v="1107"/>
          <ac:picMkLst>
            <pc:docMk/>
            <pc:sldMk cId="1558998947" sldId="275"/>
            <ac:picMk id="8" creationId="{BE0EDA3C-207B-40E4-B593-4F3B2E039557}"/>
          </ac:picMkLst>
        </pc:picChg>
      </pc:sldChg>
      <pc:sldChg chg="addSp delSp modSp add replId">
        <pc:chgData name="Erinaldo Sanches Nascimento" userId="S::erinaldo.nascimento@unicesumar.edu.br::1230e189-7b6f-4259-82eb-64d3c79dba70" providerId="AD" clId="Web-{A2E00A61-63AD-44A6-5F1F-A2B30C412AF1}" dt="2020-08-26T14:14:11.298" v="1124" actId="1076"/>
        <pc:sldMkLst>
          <pc:docMk/>
          <pc:sldMk cId="3903932593" sldId="276"/>
        </pc:sldMkLst>
        <pc:spChg chg="mod">
          <ac:chgData name="Erinaldo Sanches Nascimento" userId="S::erinaldo.nascimento@unicesumar.edu.br::1230e189-7b6f-4259-82eb-64d3c79dba70" providerId="AD" clId="Web-{A2E00A61-63AD-44A6-5F1F-A2B30C412AF1}" dt="2020-08-26T14:13:44.875" v="1116" actId="20577"/>
          <ac:spMkLst>
            <pc:docMk/>
            <pc:sldMk cId="3903932593" sldId="276"/>
            <ac:spMk id="3" creationId="{A4D67712-323E-4B05-AAF4-1C710E16F495}"/>
          </ac:spMkLst>
        </pc:spChg>
        <pc:picChg chg="del">
          <ac:chgData name="Erinaldo Sanches Nascimento" userId="S::erinaldo.nascimento@unicesumar.edu.br::1230e189-7b6f-4259-82eb-64d3c79dba70" providerId="AD" clId="Web-{A2E00A61-63AD-44A6-5F1F-A2B30C412AF1}" dt="2020-08-26T14:13:39.703" v="1115"/>
          <ac:picMkLst>
            <pc:docMk/>
            <pc:sldMk cId="3903932593" sldId="276"/>
            <ac:picMk id="5" creationId="{9C39FFBA-8EE1-42F0-9E5A-0EF8985049C3}"/>
          </ac:picMkLst>
        </pc:picChg>
        <pc:picChg chg="add mod">
          <ac:chgData name="Erinaldo Sanches Nascimento" userId="S::erinaldo.nascimento@unicesumar.edu.br::1230e189-7b6f-4259-82eb-64d3c79dba70" providerId="AD" clId="Web-{A2E00A61-63AD-44A6-5F1F-A2B30C412AF1}" dt="2020-08-26T14:14:11.298" v="1124" actId="1076"/>
          <ac:picMkLst>
            <pc:docMk/>
            <pc:sldMk cId="3903932593" sldId="276"/>
            <ac:picMk id="6" creationId="{1A9F2037-4753-4631-903A-357746EBDA10}"/>
          </ac:picMkLst>
        </pc:picChg>
      </pc:sldChg>
      <pc:sldChg chg="addSp delSp modSp add replId">
        <pc:chgData name="Erinaldo Sanches Nascimento" userId="S::erinaldo.nascimento@unicesumar.edu.br::1230e189-7b6f-4259-82eb-64d3c79dba70" providerId="AD" clId="Web-{A2E00A61-63AD-44A6-5F1F-A2B30C412AF1}" dt="2020-08-26T14:16:41.464" v="1136" actId="14100"/>
        <pc:sldMkLst>
          <pc:docMk/>
          <pc:sldMk cId="826698880" sldId="277"/>
        </pc:sldMkLst>
        <pc:spChg chg="mod">
          <ac:chgData name="Erinaldo Sanches Nascimento" userId="S::erinaldo.nascimento@unicesumar.edu.br::1230e189-7b6f-4259-82eb-64d3c79dba70" providerId="AD" clId="Web-{A2E00A61-63AD-44A6-5F1F-A2B30C412AF1}" dt="2020-08-26T14:16:29.322" v="1130" actId="20577"/>
          <ac:spMkLst>
            <pc:docMk/>
            <pc:sldMk cId="826698880" sldId="277"/>
            <ac:spMk id="3" creationId="{A4D67712-323E-4B05-AAF4-1C710E16F495}"/>
          </ac:spMkLst>
        </pc:spChg>
        <pc:picChg chg="add mod">
          <ac:chgData name="Erinaldo Sanches Nascimento" userId="S::erinaldo.nascimento@unicesumar.edu.br::1230e189-7b6f-4259-82eb-64d3c79dba70" providerId="AD" clId="Web-{A2E00A61-63AD-44A6-5F1F-A2B30C412AF1}" dt="2020-08-26T14:16:41.464" v="1136" actId="14100"/>
          <ac:picMkLst>
            <pc:docMk/>
            <pc:sldMk cId="826698880" sldId="277"/>
            <ac:picMk id="5" creationId="{89ABE6A7-D83D-4142-84ED-0BBECF1E8BDF}"/>
          </ac:picMkLst>
        </pc:picChg>
        <pc:picChg chg="del">
          <ac:chgData name="Erinaldo Sanches Nascimento" userId="S::erinaldo.nascimento@unicesumar.edu.br::1230e189-7b6f-4259-82eb-64d3c79dba70" providerId="AD" clId="Web-{A2E00A61-63AD-44A6-5F1F-A2B30C412AF1}" dt="2020-08-26T14:16:30.260" v="1132"/>
          <ac:picMkLst>
            <pc:docMk/>
            <pc:sldMk cId="826698880" sldId="277"/>
            <ac:picMk id="6" creationId="{1A9F2037-4753-4631-903A-357746EBDA10}"/>
          </ac:picMkLst>
        </pc:picChg>
      </pc:sldChg>
      <pc:sldChg chg="addSp delSp modSp add replId">
        <pc:chgData name="Erinaldo Sanches Nascimento" userId="S::erinaldo.nascimento@unicesumar.edu.br::1230e189-7b6f-4259-82eb-64d3c79dba70" providerId="AD" clId="Web-{A2E00A61-63AD-44A6-5F1F-A2B30C412AF1}" dt="2020-08-26T14:22:14.265" v="1178" actId="1076"/>
        <pc:sldMkLst>
          <pc:docMk/>
          <pc:sldMk cId="4004336880" sldId="278"/>
        </pc:sldMkLst>
        <pc:spChg chg="mod">
          <ac:chgData name="Erinaldo Sanches Nascimento" userId="S::erinaldo.nascimento@unicesumar.edu.br::1230e189-7b6f-4259-82eb-64d3c79dba70" providerId="AD" clId="Web-{A2E00A61-63AD-44A6-5F1F-A2B30C412AF1}" dt="2020-08-26T14:18:32.736" v="1168" actId="20577"/>
          <ac:spMkLst>
            <pc:docMk/>
            <pc:sldMk cId="4004336880" sldId="278"/>
            <ac:spMk id="2" creationId="{DA62A7B7-DDBA-46A4-BDDA-64B6D10EBC0F}"/>
          </ac:spMkLst>
        </pc:spChg>
        <pc:spChg chg="mod">
          <ac:chgData name="Erinaldo Sanches Nascimento" userId="S::erinaldo.nascimento@unicesumar.edu.br::1230e189-7b6f-4259-82eb-64d3c79dba70" providerId="AD" clId="Web-{A2E00A61-63AD-44A6-5F1F-A2B30C412AF1}" dt="2020-08-26T14:18:40.565" v="1172" actId="20577"/>
          <ac:spMkLst>
            <pc:docMk/>
            <pc:sldMk cId="4004336880" sldId="278"/>
            <ac:spMk id="3" creationId="{A4D67712-323E-4B05-AAF4-1C710E16F495}"/>
          </ac:spMkLst>
        </pc:spChg>
        <pc:picChg chg="del">
          <ac:chgData name="Erinaldo Sanches Nascimento" userId="S::erinaldo.nascimento@unicesumar.edu.br::1230e189-7b6f-4259-82eb-64d3c79dba70" providerId="AD" clId="Web-{A2E00A61-63AD-44A6-5F1F-A2B30C412AF1}" dt="2020-08-26T14:18:34.846" v="1171"/>
          <ac:picMkLst>
            <pc:docMk/>
            <pc:sldMk cId="4004336880" sldId="278"/>
            <ac:picMk id="5" creationId="{89ABE6A7-D83D-4142-84ED-0BBECF1E8BDF}"/>
          </ac:picMkLst>
        </pc:picChg>
        <pc:picChg chg="add mod">
          <ac:chgData name="Erinaldo Sanches Nascimento" userId="S::erinaldo.nascimento@unicesumar.edu.br::1230e189-7b6f-4259-82eb-64d3c79dba70" providerId="AD" clId="Web-{A2E00A61-63AD-44A6-5F1F-A2B30C412AF1}" dt="2020-08-26T14:22:14.265" v="1178" actId="1076"/>
          <ac:picMkLst>
            <pc:docMk/>
            <pc:sldMk cId="4004336880" sldId="278"/>
            <ac:picMk id="6" creationId="{743293AE-162D-4C75-B349-6F354CBA164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0D444-4FFF-4538-83A5-628A4220AF66}" type="datetimeFigureOut">
              <a:rPr lang="pt-BR" smtClean="0"/>
              <a:t>26/08/2020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95DF9-B0BC-44EF-BE99-FE506395C9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62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8B9D2-0535-47CE-80B8-0590C132AC7D}" type="datetimeFigureOut">
              <a:rPr lang="pt-BR" smtClean="0"/>
              <a:t>26/08/2020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3BA69-02AD-48EC-8F96-3CFEEEB52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09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9391504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3008755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1578979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38201" y="1609039"/>
            <a:ext cx="6422081" cy="418216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da disciplina</a:t>
            </a:r>
            <a:endParaRPr lang="en-US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667500" y="1"/>
            <a:ext cx="5524499" cy="6858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389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0" y="1"/>
            <a:ext cx="12192000" cy="418129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" y="4181294"/>
            <a:ext cx="12203079" cy="1413136"/>
          </a:xfrm>
          <a:solidFill>
            <a:srgbClr val="005388"/>
          </a:solidFill>
          <a:ln>
            <a:solidFill>
              <a:srgbClr val="00538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</a:t>
            </a:r>
            <a:br>
              <a:rPr lang="pt-BR" dirty="0"/>
            </a:br>
            <a:r>
              <a:rPr lang="pt-BR" dirty="0"/>
              <a:t>o título da aula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-1" y="5943489"/>
            <a:ext cx="12203081" cy="5848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professor(a)</a:t>
            </a:r>
          </a:p>
        </p:txBody>
      </p:sp>
    </p:spTree>
    <p:extLst>
      <p:ext uri="{BB962C8B-B14F-4D97-AF65-F5344CB8AC3E}">
        <p14:creationId xmlns:p14="http://schemas.microsoft.com/office/powerpoint/2010/main" val="1275707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e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2209800"/>
            <a:ext cx="10529001" cy="40767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4" y="498269"/>
            <a:ext cx="10529001" cy="444706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3" name="Retângulo 12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4" y="1042840"/>
            <a:ext cx="10529001" cy="938169"/>
          </a:xfrm>
        </p:spPr>
        <p:txBody>
          <a:bodyPr anchor="ctr">
            <a:normAutofit/>
          </a:bodyPr>
          <a:lstStyle>
            <a:lvl1pPr marL="0" indent="0">
              <a:buNone/>
              <a:defRPr sz="2400" b="0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521826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49" y="700193"/>
            <a:ext cx="10225903" cy="547409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96802" y="1896570"/>
            <a:ext cx="6681057" cy="2852737"/>
          </a:xfrm>
        </p:spPr>
        <p:txBody>
          <a:bodyPr anchor="ctr">
            <a:normAutofit/>
          </a:bodyPr>
          <a:lstStyle>
            <a:lvl1pPr algn="ctr">
              <a:defRPr sz="5000" b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</a:t>
            </a:r>
            <a:br>
              <a:rPr lang="pt-BR" dirty="0"/>
            </a:br>
            <a:r>
              <a:rPr lang="pt-BR" dirty="0"/>
              <a:t>editar</a:t>
            </a:r>
            <a:br>
              <a:rPr lang="pt-BR" dirty="0"/>
            </a:br>
            <a:r>
              <a:rPr lang="pt-BR" dirty="0"/>
              <a:t>o texto</a:t>
            </a:r>
            <a:endParaRPr lang="en-US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896801" y="5181601"/>
            <a:ext cx="5187264" cy="271441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aseline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autor(a)</a:t>
            </a:r>
          </a:p>
        </p:txBody>
      </p:sp>
    </p:spTree>
    <p:extLst>
      <p:ext uri="{BB962C8B-B14F-4D97-AF65-F5344CB8AC3E}">
        <p14:creationId xmlns:p14="http://schemas.microsoft.com/office/powerpoint/2010/main" val="2201579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+ texto + objet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81517" y="498269"/>
            <a:ext cx="5171188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6790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grpSp>
        <p:nvGrpSpPr>
          <p:cNvPr id="27" name="Agrupar 26"/>
          <p:cNvGrpSpPr/>
          <p:nvPr userDrawn="1"/>
        </p:nvGrpSpPr>
        <p:grpSpPr>
          <a:xfrm>
            <a:off x="273613" y="568736"/>
            <a:ext cx="525112" cy="5386075"/>
            <a:chOff x="205210" y="568735"/>
            <a:chExt cx="393834" cy="5386075"/>
          </a:xfrm>
        </p:grpSpPr>
        <p:pic>
          <p:nvPicPr>
            <p:cNvPr id="28" name="Imagem 27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29" name="Imagem 28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grpSp>
        <p:nvGrpSpPr>
          <p:cNvPr id="30" name="Agrupar 29"/>
          <p:cNvGrpSpPr/>
          <p:nvPr userDrawn="1"/>
        </p:nvGrpSpPr>
        <p:grpSpPr>
          <a:xfrm>
            <a:off x="11406649" y="726375"/>
            <a:ext cx="525112" cy="5386075"/>
            <a:chOff x="205210" y="568735"/>
            <a:chExt cx="393834" cy="5386075"/>
          </a:xfrm>
        </p:grpSpPr>
        <p:pic>
          <p:nvPicPr>
            <p:cNvPr id="31" name="Imagem 3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32" name="Imagem 3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447" y="3230278"/>
            <a:ext cx="3233106" cy="54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396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4" y="498269"/>
            <a:ext cx="1052900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1672050"/>
            <a:ext cx="10529001" cy="42323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5895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2 coluna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4" y="498269"/>
            <a:ext cx="1052900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3" y="1672050"/>
            <a:ext cx="5157787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693224" y="1672050"/>
            <a:ext cx="5157787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117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7455511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498270"/>
            <a:ext cx="10529001" cy="54061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0262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3" y="498270"/>
            <a:ext cx="5157787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693224" y="498269"/>
            <a:ext cx="5157787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7817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1051560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6" y="1527999"/>
            <a:ext cx="5157787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0" name="Retângulo 29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1678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681516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6" y="1527999"/>
            <a:ext cx="5157787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0" name="Retângulo 29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567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2" y="498269"/>
            <a:ext cx="10527308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681517" y="1527999"/>
            <a:ext cx="5171188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640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ítulo + 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681516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681517" y="1527999"/>
            <a:ext cx="5171188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3379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681516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23703" y="1528000"/>
            <a:ext cx="5157787" cy="415821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681517" y="1528000"/>
            <a:ext cx="5171188" cy="4158211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1"/>
          </p:nvPr>
        </p:nvSpPr>
        <p:spPr>
          <a:xfrm>
            <a:off x="1323703" y="5777745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243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6681517" y="498270"/>
            <a:ext cx="5171188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4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9447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2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681517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7" y="3140535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268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681517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7" y="3140535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8"/>
          </p:nvPr>
        </p:nvSpPr>
        <p:spPr>
          <a:xfrm>
            <a:off x="1323703" y="3140535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5" name="Picture Placeholder 2"/>
          <p:cNvSpPr>
            <a:spLocks noGrp="1" noChangeAspect="1"/>
          </p:cNvSpPr>
          <p:nvPr>
            <p:ph type="pic" idx="19"/>
          </p:nvPr>
        </p:nvSpPr>
        <p:spPr>
          <a:xfrm>
            <a:off x="1323703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6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180522"/>
      </p:ext>
    </p:extLst>
  </p:cSld>
  <p:clrMapOvr>
    <a:masterClrMapping/>
  </p:clrMapOvr>
  <p:hf sldNum="0"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681515" y="3130237"/>
            <a:ext cx="5171188" cy="24919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7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671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6681517" y="498270"/>
            <a:ext cx="5171188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498270"/>
            <a:ext cx="5157787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2" name="Retângulo 21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3" name="Retângulo 22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4" name="Retângulo 23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7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4704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6681517" y="498269"/>
            <a:ext cx="5171188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323703" y="498270"/>
            <a:ext cx="5157787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626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731736" y="1"/>
            <a:ext cx="11460263" cy="68665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7" name="Retângulo 1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1" name="Imagem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663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o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731736" y="0"/>
            <a:ext cx="11460264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6" name="Retângulo 1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0" name="Imagem 1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731736" y="1"/>
            <a:ext cx="11460264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323702" y="3408056"/>
            <a:ext cx="10529001" cy="223966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323704" y="2446714"/>
            <a:ext cx="10529001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5" name="Retângulo 24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8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8510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731736" y="1"/>
            <a:ext cx="11460264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323702" y="2447926"/>
            <a:ext cx="10529001" cy="310399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636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1323702" y="1519761"/>
            <a:ext cx="10529001" cy="417150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1323702" y="498269"/>
            <a:ext cx="1052900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5" name="Retângulo 24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5916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1323701" y="1519761"/>
            <a:ext cx="10529003" cy="4171504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1323702" y="498269"/>
            <a:ext cx="1052900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4" name="Retângulo 23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8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40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327474" y="498268"/>
            <a:ext cx="3932237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7474" y="2281646"/>
            <a:ext cx="3932237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5515427" y="1"/>
            <a:ext cx="6676572" cy="56912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2" name="Retângulo 31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3" name="Retângulo 32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4" name="Retângulo 33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6" name="Imagem 3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6700297"/>
      </p:ext>
    </p:extLst>
  </p:cSld>
  <p:clrMapOvr>
    <a:masterClrMapping/>
  </p:clrMapOvr>
  <p:hf sldNum="0"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918774" y="498268"/>
            <a:ext cx="3932237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8774" y="2281646"/>
            <a:ext cx="3932237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1323703" y="498269"/>
            <a:ext cx="6118496" cy="5195088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7"/>
          </p:nvPr>
        </p:nvSpPr>
        <p:spPr>
          <a:xfrm>
            <a:off x="1323703" y="5784891"/>
            <a:ext cx="5157787" cy="119518"/>
          </a:xfrm>
        </p:spPr>
        <p:txBody>
          <a:bodyPr anchor="ctr">
            <a:noAutofit/>
          </a:bodyPr>
          <a:lstStyle>
            <a:lvl1pPr marL="0" indent="0" algn="l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2255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370" y="1954752"/>
            <a:ext cx="8085665" cy="35424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2545369" y="1206271"/>
            <a:ext cx="8085664" cy="55133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 do vídeo</a:t>
            </a:r>
          </a:p>
        </p:txBody>
      </p:sp>
      <p:sp>
        <p:nvSpPr>
          <p:cNvPr id="21" name="Espaço Reservado para Texto 2"/>
          <p:cNvSpPr>
            <a:spLocks noGrp="1"/>
          </p:cNvSpPr>
          <p:nvPr>
            <p:ph type="body" idx="15" hasCustomPrompt="1"/>
          </p:nvPr>
        </p:nvSpPr>
        <p:spPr>
          <a:xfrm>
            <a:off x="2545371" y="5662967"/>
            <a:ext cx="8085664" cy="16965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do vídeo</a:t>
            </a:r>
          </a:p>
        </p:txBody>
      </p:sp>
      <p:sp>
        <p:nvSpPr>
          <p:cNvPr id="31" name="Retângulo 30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2" name="Retângulo 31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3" name="Retângulo 32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5" name="Imagem 3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545369" y="496390"/>
            <a:ext cx="8085664" cy="544149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do vídeo</a:t>
            </a: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140365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132480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189028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79169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342043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596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689" r:id="rId18"/>
    <p:sldLayoutId id="2147483692" r:id="rId19"/>
    <p:sldLayoutId id="2147483665" r:id="rId20"/>
    <p:sldLayoutId id="2147483693" r:id="rId21"/>
    <p:sldLayoutId id="2147483690" r:id="rId22"/>
    <p:sldLayoutId id="2147483666" r:id="rId23"/>
    <p:sldLayoutId id="2147483691" r:id="rId24"/>
    <p:sldLayoutId id="2147483686" r:id="rId25"/>
    <p:sldLayoutId id="2147483675" r:id="rId26"/>
    <p:sldLayoutId id="2147483668" r:id="rId27"/>
    <p:sldLayoutId id="2147483684" r:id="rId28"/>
    <p:sldLayoutId id="2147483694" r:id="rId29"/>
    <p:sldLayoutId id="2147483687" r:id="rId30"/>
    <p:sldLayoutId id="2147483667" r:id="rId31"/>
    <p:sldLayoutId id="2147483670" r:id="rId32"/>
    <p:sldLayoutId id="2147483669" r:id="rId33"/>
    <p:sldLayoutId id="2147483676" r:id="rId34"/>
    <p:sldLayoutId id="2147483678" r:id="rId35"/>
    <p:sldLayoutId id="2147483677" r:id="rId36"/>
    <p:sldLayoutId id="2147483671" r:id="rId37"/>
    <p:sldLayoutId id="2147483688" r:id="rId38"/>
    <p:sldLayoutId id="2147483672" r:id="rId39"/>
    <p:sldLayoutId id="2147483679" r:id="rId40"/>
    <p:sldLayoutId id="2147483673" r:id="rId4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9" descr="Uma imagem contendo lousa, texto, atletismo, traçado&#10;&#10;Descrição gerada automaticamente">
            <a:extLst>
              <a:ext uri="{FF2B5EF4-FFF2-40B4-BE49-F238E27FC236}">
                <a16:creationId xmlns:a16="http://schemas.microsoft.com/office/drawing/2014/main" id="{3647BF46-DBD7-4C1F-88AF-4EC1EECCE1C2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 rotWithShape="1">
          <a:blip r:embed="rId2"/>
          <a:srcRect l="35816" r="304" b="-500"/>
          <a:stretch/>
        </p:blipFill>
        <p:spPr>
          <a:xfrm>
            <a:off x="5186632" y="1650"/>
            <a:ext cx="7004359" cy="6854756"/>
          </a:xfrm>
        </p:spPr>
      </p:pic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"/>
          <a:stretch/>
        </p:blipFill>
        <p:spPr>
          <a:xfrm>
            <a:off x="0" y="1"/>
            <a:ext cx="8989985" cy="68579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6191" y="1609039"/>
            <a:ext cx="5502778" cy="4182161"/>
          </a:xfrm>
        </p:spPr>
        <p:txBody>
          <a:bodyPr/>
          <a:lstStyle/>
          <a:p>
            <a:r>
              <a:rPr lang="pt-BR" dirty="0">
                <a:cs typeface="Calibri"/>
              </a:rPr>
              <a:t>ANÁLISE E PROJETO ORIENTADO A OBJETOS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7592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A62A7B7-DDBA-46A4-BDDA-64B6D10EBC0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Aula 5: Tipos de Associação entre Classes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D67712-323E-4B05-AAF4-1C710E16F4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b="1" dirty="0">
                <a:cs typeface="Calibri"/>
              </a:rPr>
              <a:t>Associação ternária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2A11884-9975-4267-B919-6D773B1C2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Análise e Projeto Orientado a Objetos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4897E73-F5E2-4FF2-84ED-192123605A24}"/>
              </a:ext>
            </a:extLst>
          </p:cNvPr>
          <p:cNvSpPr txBox="1"/>
          <p:nvPr/>
        </p:nvSpPr>
        <p:spPr>
          <a:xfrm>
            <a:off x="8965721" y="2050211"/>
            <a:ext cx="2843841" cy="35007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/>
              <a:t>Um </a:t>
            </a:r>
            <a:r>
              <a:rPr lang="pt-BR" sz="2400" u="sng" dirty="0"/>
              <a:t>aluno</a:t>
            </a:r>
            <a:r>
              <a:rPr lang="pt-BR" sz="2400" dirty="0"/>
              <a:t> se matricula em um ou vários </a:t>
            </a:r>
            <a:r>
              <a:rPr lang="pt-BR" sz="2400" u="sng" dirty="0"/>
              <a:t>cursos</a:t>
            </a:r>
            <a:r>
              <a:rPr lang="pt-BR" sz="2400" dirty="0"/>
              <a:t>, cada </a:t>
            </a:r>
            <a:r>
              <a:rPr lang="pt-BR" sz="2400" u="sng" dirty="0"/>
              <a:t>curso</a:t>
            </a:r>
            <a:r>
              <a:rPr lang="pt-BR" sz="2400" dirty="0"/>
              <a:t> é composto por vários ou uma </a:t>
            </a:r>
            <a:r>
              <a:rPr lang="pt-BR" sz="2400" u="sng" dirty="0"/>
              <a:t>disciplina</a:t>
            </a:r>
            <a:r>
              <a:rPr lang="pt-BR" sz="2400" dirty="0"/>
              <a:t>. O </a:t>
            </a:r>
            <a:r>
              <a:rPr lang="pt-BR" sz="2400" u="sng" dirty="0"/>
              <a:t>aluno</a:t>
            </a:r>
            <a:r>
              <a:rPr lang="pt-BR" sz="2400" dirty="0"/>
              <a:t> deve se inscrever em uma ou várias </a:t>
            </a:r>
            <a:r>
              <a:rPr lang="pt-BR" sz="2400" u="sng" dirty="0"/>
              <a:t>disciplinas</a:t>
            </a:r>
            <a:r>
              <a:rPr lang="pt-BR" sz="2400" dirty="0"/>
              <a:t>.</a:t>
            </a:r>
            <a:endParaRPr lang="pt-BR" sz="2400" dirty="0">
              <a:cs typeface="Calibri"/>
            </a:endParaRPr>
          </a:p>
        </p:txBody>
      </p:sp>
      <p:pic>
        <p:nvPicPr>
          <p:cNvPr id="6" name="Imagem 7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729BFDF8-B635-46EB-B35F-205777FAB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230" y="2124887"/>
            <a:ext cx="7214557" cy="380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267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A62A7B7-DDBA-46A4-BDDA-64B6D10EBC0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Aula 5: Tipos de Associação entre Classes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D67712-323E-4B05-AAF4-1C710E16F4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b="1" dirty="0">
                <a:cs typeface="Calibri"/>
              </a:rPr>
              <a:t>Classe associativa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2A11884-9975-4267-B919-6D773B1C2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Análise e Projeto Orientado a Objetos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4897E73-F5E2-4FF2-84ED-192123605A24}"/>
              </a:ext>
            </a:extLst>
          </p:cNvPr>
          <p:cNvSpPr txBox="1"/>
          <p:nvPr/>
        </p:nvSpPr>
        <p:spPr>
          <a:xfrm>
            <a:off x="8965721" y="2050211"/>
            <a:ext cx="2843841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/>
              <a:t>O </a:t>
            </a:r>
            <a:r>
              <a:rPr lang="pt-BR" sz="2400" u="sng" dirty="0"/>
              <a:t>aluno</a:t>
            </a:r>
            <a:r>
              <a:rPr lang="pt-BR" sz="2400" dirty="0"/>
              <a:t> faz a </a:t>
            </a:r>
            <a:r>
              <a:rPr lang="pt-BR" sz="2400" i="1" dirty="0"/>
              <a:t>inscrição</a:t>
            </a:r>
            <a:r>
              <a:rPr lang="pt-BR" sz="2400" dirty="0"/>
              <a:t> para uma ou várias </a:t>
            </a:r>
            <a:r>
              <a:rPr lang="pt-BR" sz="2400" u="sng" dirty="0"/>
              <a:t>disciplinas</a:t>
            </a:r>
            <a:r>
              <a:rPr lang="pt-BR" sz="2400" dirty="0"/>
              <a:t>. Uma </a:t>
            </a:r>
            <a:r>
              <a:rPr lang="pt-BR" sz="2400" u="sng" dirty="0"/>
              <a:t>disciplina</a:t>
            </a:r>
            <a:r>
              <a:rPr lang="pt-BR" sz="2400" dirty="0"/>
              <a:t> pode receber a </a:t>
            </a:r>
            <a:r>
              <a:rPr lang="pt-BR" sz="2400" i="1" dirty="0"/>
              <a:t>inscrição </a:t>
            </a:r>
            <a:r>
              <a:rPr lang="pt-BR" sz="2400" dirty="0"/>
              <a:t>de vários ou nenhum </a:t>
            </a:r>
            <a:r>
              <a:rPr lang="pt-BR" sz="2400" u="sng" dirty="0"/>
              <a:t>aluno</a:t>
            </a:r>
            <a:r>
              <a:rPr lang="pt-BR" sz="2400" dirty="0"/>
              <a:t>.</a:t>
            </a:r>
            <a:endParaRPr lang="pt-BR" sz="2400" dirty="0">
              <a:cs typeface="Calibri"/>
            </a:endParaRPr>
          </a:p>
        </p:txBody>
      </p:sp>
      <p:pic>
        <p:nvPicPr>
          <p:cNvPr id="8" name="Imagem 8" descr="Uma imagem contendo relógio&#10;&#10;Descrição gerada automaticamente">
            <a:extLst>
              <a:ext uri="{FF2B5EF4-FFF2-40B4-BE49-F238E27FC236}">
                <a16:creationId xmlns:a16="http://schemas.microsoft.com/office/drawing/2014/main" id="{BE0EDA3C-207B-40E4-B593-4F3B2E039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475" y="2139846"/>
            <a:ext cx="7602747" cy="252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97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A62A7B7-DDBA-46A4-BDDA-64B6D10EBC0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Aula 5: Tipos de Associação entre Classes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D67712-323E-4B05-AAF4-1C710E16F4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b="1" dirty="0">
                <a:cs typeface="Calibri"/>
              </a:rPr>
              <a:t>Agregação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2A11884-9975-4267-B919-6D773B1C2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Análise e Projeto Orientado a Objetos</a:t>
            </a:r>
            <a:endParaRPr lang="pt-BR" dirty="0"/>
          </a:p>
        </p:txBody>
      </p:sp>
      <p:pic>
        <p:nvPicPr>
          <p:cNvPr id="5" name="Imagem 5" descr="Uma imagem contendo guarda-chuva&#10;&#10;Descrição gerada automaticamente">
            <a:extLst>
              <a:ext uri="{FF2B5EF4-FFF2-40B4-BE49-F238E27FC236}">
                <a16:creationId xmlns:a16="http://schemas.microsoft.com/office/drawing/2014/main" id="{9C39FFBA-8EE1-42F0-9E5A-0EF898504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475" y="2484363"/>
            <a:ext cx="10190671" cy="295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998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A62A7B7-DDBA-46A4-BDDA-64B6D10EBC0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Aula 5: Tipos de Associação entre Classes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D67712-323E-4B05-AAF4-1C710E16F4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b="1" dirty="0">
                <a:cs typeface="Calibri"/>
              </a:rPr>
              <a:t>Composição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2A11884-9975-4267-B919-6D773B1C2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Análise e Projeto Orientado a Objetos</a:t>
            </a:r>
            <a:endParaRPr lang="pt-BR" dirty="0"/>
          </a:p>
        </p:txBody>
      </p:sp>
      <p:pic>
        <p:nvPicPr>
          <p:cNvPr id="6" name="Imagem 6" descr="Uma imagem contendo guarda-chuva&#10;&#10;Descrição gerada automaticamente">
            <a:extLst>
              <a:ext uri="{FF2B5EF4-FFF2-40B4-BE49-F238E27FC236}">
                <a16:creationId xmlns:a16="http://schemas.microsoft.com/office/drawing/2014/main" id="{1A9F2037-4753-4631-903A-357746EBD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532" y="2657777"/>
            <a:ext cx="9543690" cy="266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932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A62A7B7-DDBA-46A4-BDDA-64B6D10EBC0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Aula 5: Tipos de Associação entre Classes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D67712-323E-4B05-AAF4-1C710E16F4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b="1" dirty="0">
                <a:cs typeface="Calibri"/>
              </a:rPr>
              <a:t>Generalização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2A11884-9975-4267-B919-6D773B1C2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Análise e Projeto Orientado a Objetos</a:t>
            </a:r>
            <a:endParaRPr lang="pt-BR" dirty="0"/>
          </a:p>
        </p:txBody>
      </p:sp>
      <p:pic>
        <p:nvPicPr>
          <p:cNvPr id="5" name="Imagem 6" descr="Uma imagem contendo screenshot&#10;&#10;Descrição gerada automaticamente">
            <a:extLst>
              <a:ext uri="{FF2B5EF4-FFF2-40B4-BE49-F238E27FC236}">
                <a16:creationId xmlns:a16="http://schemas.microsoft.com/office/drawing/2014/main" id="{89ABE6A7-D83D-4142-84ED-0BBECF1E8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463" y="2570762"/>
            <a:ext cx="5599980" cy="292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698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A62A7B7-DDBA-46A4-BDDA-64B6D10EBC0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Aula 6: Herança Múltipla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D67712-323E-4B05-AAF4-1C710E16F4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t-BR" b="1" dirty="0">
              <a:cs typeface="Calibri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2A11884-9975-4267-B919-6D773B1C2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Análise e Projeto Orientado a Objetos</a:t>
            </a:r>
            <a:endParaRPr lang="pt-BR" dirty="0"/>
          </a:p>
        </p:txBody>
      </p:sp>
      <p:pic>
        <p:nvPicPr>
          <p:cNvPr id="6" name="Imagem 6" descr="Tela de celular com mensagem de texto&#10;&#10;Descrição gerada automaticamente">
            <a:extLst>
              <a:ext uri="{FF2B5EF4-FFF2-40B4-BE49-F238E27FC236}">
                <a16:creationId xmlns:a16="http://schemas.microsoft.com/office/drawing/2014/main" id="{743293AE-162D-4C75-B349-6F354CBA1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551" y="1869950"/>
            <a:ext cx="9500558" cy="385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336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0178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4" descr="Tela de computador com texto preto sobre fundo azul&#10;&#10;Descrição gerada automaticamente">
            <a:extLst>
              <a:ext uri="{FF2B5EF4-FFF2-40B4-BE49-F238E27FC236}">
                <a16:creationId xmlns:a16="http://schemas.microsoft.com/office/drawing/2014/main" id="{2A15E57D-C176-4352-85CF-85AFA3A4E66D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 rotWithShape="1">
          <a:blip r:embed="rId2"/>
          <a:srcRect t="17508" b="17508"/>
          <a:stretch/>
        </p:blipFill>
        <p:spPr/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Diagrama de Classes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Prof. Me. </a:t>
            </a:r>
            <a:r>
              <a:rPr lang="pt-BR" dirty="0" err="1">
                <a:cs typeface="Calibri"/>
              </a:rPr>
              <a:t>Erinaldo</a:t>
            </a:r>
            <a:r>
              <a:rPr lang="pt-BR" dirty="0">
                <a:cs typeface="Calibri"/>
              </a:rPr>
              <a:t> Sanches Nascimento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0216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Texto 11"/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lnSpc>
                <a:spcPct val="100000"/>
              </a:lnSpc>
              <a:buAutoNum type="arabicPeriod"/>
            </a:pPr>
            <a:r>
              <a:rPr lang="pt-BR" dirty="0">
                <a:cs typeface="Calibri" panose="020F0502020204030204"/>
              </a:rPr>
              <a:t>Introdução</a:t>
            </a:r>
          </a:p>
          <a:p>
            <a:pPr marL="457200" indent="-457200">
              <a:buAutoNum type="arabicPeriod"/>
            </a:pPr>
            <a:r>
              <a:rPr lang="pt-BR" dirty="0">
                <a:cs typeface="Calibri" panose="020F0502020204030204"/>
              </a:rPr>
              <a:t>Aula 4: </a:t>
            </a:r>
            <a:r>
              <a:rPr lang="pt-BR" dirty="0">
                <a:ea typeface="+mn-lt"/>
                <a:cs typeface="+mn-lt"/>
              </a:rPr>
              <a:t>Multiplicidade entre as associações de classes</a:t>
            </a:r>
          </a:p>
          <a:p>
            <a:pPr marL="457200" indent="-457200">
              <a:buAutoNum type="arabicPeriod"/>
            </a:pPr>
            <a:r>
              <a:rPr lang="pt-BR" dirty="0">
                <a:cs typeface="Calibri" panose="020F0502020204030204"/>
              </a:rPr>
              <a:t>Aula 5: </a:t>
            </a:r>
            <a:r>
              <a:rPr lang="pt-BR" dirty="0">
                <a:ea typeface="+mn-lt"/>
                <a:cs typeface="+mn-lt"/>
              </a:rPr>
              <a:t>Tipos de associação entre classes</a:t>
            </a:r>
          </a:p>
          <a:p>
            <a:pPr marL="457200" indent="-457200">
              <a:buAutoNum type="arabicPeriod"/>
            </a:pPr>
            <a:r>
              <a:rPr lang="pt-BR" dirty="0">
                <a:ea typeface="+mn-lt"/>
                <a:cs typeface="+mn-lt"/>
              </a:rPr>
              <a:t>Aula 6: Herança múltipla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cs typeface="Calibri"/>
              </a:rPr>
              <a:t>Unidade: Diagrama de Classes</a:t>
            </a:r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Diagrama de Classes</a:t>
            </a:r>
            <a:endParaRPr lang="pt-BR" dirty="0"/>
          </a:p>
        </p:txBody>
      </p:sp>
      <p:pic>
        <p:nvPicPr>
          <p:cNvPr id="2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F5591128-2C47-45F4-B313-8E25B077A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570" y="3916766"/>
            <a:ext cx="7200181" cy="234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427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0" dirty="0">
                <a:ea typeface="+mn-lt"/>
                <a:cs typeface="+mn-lt"/>
              </a:rPr>
              <a:t>Existem várias formas de associação de classes e tais associações fazem surgir o conceito de multiplicidade.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cs typeface="Calibri"/>
              </a:rPr>
              <a:t>RANDO &amp; FREITAS (2020)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3816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94C171-C851-4A20-A972-5B3694DFA1A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Introdução</a:t>
            </a:r>
            <a:endParaRPr lang="pt-BR" dirty="0"/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AAFCC46-2FB1-4735-923D-DAD6C12738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O resultado da associação entre as classes:</a:t>
            </a:r>
          </a:p>
          <a:p>
            <a:pPr marL="342900" indent="-342900">
              <a:buChar char="•"/>
            </a:pPr>
            <a:r>
              <a:rPr lang="pt-BR" b="1" dirty="0">
                <a:ea typeface="+mn-lt"/>
                <a:cs typeface="+mn-lt"/>
              </a:rPr>
              <a:t>Multiplicidade: </a:t>
            </a:r>
            <a:r>
              <a:rPr lang="pt-BR" dirty="0">
                <a:ea typeface="+mn-lt"/>
                <a:cs typeface="+mn-lt"/>
              </a:rPr>
              <a:t>mostra a cardinalidade de uma associação</a:t>
            </a:r>
          </a:p>
          <a:p>
            <a:pPr marL="342900" indent="-342900">
              <a:buChar char="•"/>
            </a:pPr>
            <a:r>
              <a:rPr lang="pt-BR" b="1" dirty="0">
                <a:ea typeface="+mn-lt"/>
                <a:cs typeface="+mn-lt"/>
              </a:rPr>
              <a:t>Formas de associação entre classes: </a:t>
            </a:r>
            <a:r>
              <a:rPr lang="pt-BR" dirty="0">
                <a:ea typeface="+mn-lt"/>
                <a:cs typeface="+mn-lt"/>
              </a:rPr>
              <a:t>unária, binária, agregação, composição, generalização e as classes associativas.</a:t>
            </a:r>
            <a:endParaRPr lang="pt-BR" dirty="0">
              <a:cs typeface="Calibri"/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BA31B6-B7C9-4FF6-8062-4EB7CA8A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Orientado a Objetos</a:t>
            </a:r>
          </a:p>
        </p:txBody>
      </p:sp>
      <p:pic>
        <p:nvPicPr>
          <p:cNvPr id="4" name="Imagem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928AECAA-BD2A-4ABB-A326-35DB8E0EF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626" y="3520434"/>
            <a:ext cx="6107501" cy="234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30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94C171-C851-4A20-A972-5B3694DFA1A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Aula 4: Multiplicidade entre as Associações de Classes</a:t>
            </a:r>
            <a:r>
              <a:rPr lang="pt-BR" b="0" dirty="0">
                <a:ea typeface="+mn-lt"/>
                <a:cs typeface="+mn-lt"/>
              </a:rPr>
              <a:t> </a:t>
            </a:r>
            <a:endParaRPr lang="pt-BR" dirty="0"/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AAFCC46-2FB1-4735-923D-DAD6C1273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1672050"/>
            <a:ext cx="10298963" cy="42323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pt-BR" dirty="0">
              <a:cs typeface="Calibri" panose="020F0502020204030204"/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BA31B6-B7C9-4FF6-8062-4EB7CA8A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Orientado a Objetos</a:t>
            </a:r>
          </a:p>
        </p:txBody>
      </p:sp>
      <p:graphicFrame>
        <p:nvGraphicFramePr>
          <p:cNvPr id="11" name="Tabela 11">
            <a:extLst>
              <a:ext uri="{FF2B5EF4-FFF2-40B4-BE49-F238E27FC236}">
                <a16:creationId xmlns:a16="http://schemas.microsoft.com/office/drawing/2014/main" id="{3BFBD211-C8EC-4248-9F09-2F11F18A4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847051"/>
              </p:ext>
            </p:extLst>
          </p:nvPr>
        </p:nvGraphicFramePr>
        <p:xfrm>
          <a:off x="3996905" y="2055962"/>
          <a:ext cx="5062254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1127">
                  <a:extLst>
                    <a:ext uri="{9D8B030D-6E8A-4147-A177-3AD203B41FA5}">
                      <a16:colId xmlns:a16="http://schemas.microsoft.com/office/drawing/2014/main" val="869398220"/>
                    </a:ext>
                  </a:extLst>
                </a:gridCol>
                <a:gridCol w="2531127">
                  <a:extLst>
                    <a:ext uri="{9D8B030D-6E8A-4147-A177-3AD203B41FA5}">
                      <a16:colId xmlns:a16="http://schemas.microsoft.com/office/drawing/2014/main" val="122392457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Indicadores de Multiplicidade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45799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2400" dirty="0"/>
                        <a:t>Exatamente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73796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2400" dirty="0"/>
                        <a:t>1..*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2400" dirty="0"/>
                        <a:t>Um ou muitos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28260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2400" dirty="0"/>
                        <a:t>0..*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2400" dirty="0"/>
                        <a:t>Zero ou muitos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63813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24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2400" dirty="0"/>
                        <a:t>Zero ou muitos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6302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2400" dirty="0"/>
                        <a:t>0..1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2400" dirty="0"/>
                        <a:t>Zero ou 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82491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2400" dirty="0" err="1"/>
                        <a:t>m..n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2400" dirty="0"/>
                        <a:t>Faixa de valores (2..4)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441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634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94C171-C851-4A20-A972-5B3694DFA1A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Aula 4: Multiplicidade entre as Associações de Classes</a:t>
            </a:r>
            <a:r>
              <a:rPr lang="pt-BR" b="0" dirty="0">
                <a:ea typeface="+mn-lt"/>
                <a:cs typeface="+mn-lt"/>
              </a:rPr>
              <a:t> </a:t>
            </a:r>
            <a:endParaRPr lang="pt-BR" dirty="0"/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AAFCC46-2FB1-4735-923D-DAD6C1273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1672050"/>
            <a:ext cx="10298963" cy="42323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pt-BR" dirty="0">
              <a:cs typeface="Calibri" panose="020F0502020204030204"/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BA31B6-B7C9-4FF6-8062-4EB7CA8A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Orientado a Objetos</a:t>
            </a:r>
          </a:p>
        </p:txBody>
      </p:sp>
      <p:pic>
        <p:nvPicPr>
          <p:cNvPr id="4" name="Imagem 4" descr="Fundo preto com letras brancas&#10;&#10;Descrição gerada automaticamente">
            <a:extLst>
              <a:ext uri="{FF2B5EF4-FFF2-40B4-BE49-F238E27FC236}">
                <a16:creationId xmlns:a16="http://schemas.microsoft.com/office/drawing/2014/main" id="{D0B3FA96-75F6-4F55-BCA8-E752D71E8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966" y="1670041"/>
            <a:ext cx="4784784" cy="973124"/>
          </a:xfrm>
          <a:prstGeom prst="rect">
            <a:avLst/>
          </a:prstGeom>
        </p:spPr>
      </p:pic>
      <p:pic>
        <p:nvPicPr>
          <p:cNvPr id="5" name="Imagem 6">
            <a:extLst>
              <a:ext uri="{FF2B5EF4-FFF2-40B4-BE49-F238E27FC236}">
                <a16:creationId xmlns:a16="http://schemas.microsoft.com/office/drawing/2014/main" id="{5176DE13-BDDF-40D5-9A91-A6224F463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966" y="3248708"/>
            <a:ext cx="4784784" cy="835034"/>
          </a:xfrm>
          <a:prstGeom prst="rect">
            <a:avLst/>
          </a:prstGeom>
        </p:spPr>
      </p:pic>
      <p:pic>
        <p:nvPicPr>
          <p:cNvPr id="7" name="Imagem 7" descr="Uma imagem contendo screenshot&#10;&#10;Descrição gerada automaticamente">
            <a:extLst>
              <a:ext uri="{FF2B5EF4-FFF2-40B4-BE49-F238E27FC236}">
                <a16:creationId xmlns:a16="http://schemas.microsoft.com/office/drawing/2014/main" id="{BC4A996D-5F9F-4CB7-8490-9AC3CCB92E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966" y="4681184"/>
            <a:ext cx="4784784" cy="88868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11CACC3-27D3-4563-AB4F-A85C2F3751E9}"/>
              </a:ext>
            </a:extLst>
          </p:cNvPr>
          <p:cNvSpPr txBox="1"/>
          <p:nvPr/>
        </p:nvSpPr>
        <p:spPr>
          <a:xfrm>
            <a:off x="6090250" y="1777042"/>
            <a:ext cx="553240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/>
              <a:t>Um aluno cursa um único curso, e o curso é cursado por um único aluno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71974D3-EB44-427C-8679-B60461D337B0}"/>
              </a:ext>
            </a:extLst>
          </p:cNvPr>
          <p:cNvSpPr txBox="1"/>
          <p:nvPr/>
        </p:nvSpPr>
        <p:spPr>
          <a:xfrm>
            <a:off x="6075872" y="3301041"/>
            <a:ext cx="553240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/>
              <a:t>Um aluno cursa uma ou várias disciplinas.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358FFD5-D38F-492E-A773-1C2A710C7E6E}"/>
              </a:ext>
            </a:extLst>
          </p:cNvPr>
          <p:cNvSpPr txBox="1"/>
          <p:nvPr/>
        </p:nvSpPr>
        <p:spPr>
          <a:xfrm>
            <a:off x="6090250" y="4839419"/>
            <a:ext cx="553240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/>
              <a:t>Um aluno cursa uma ou várias disciplinas, e a disciplina é cursada por nenhum vários alunos.</a:t>
            </a:r>
          </a:p>
        </p:txBody>
      </p:sp>
    </p:spTree>
    <p:extLst>
      <p:ext uri="{BB962C8B-B14F-4D97-AF65-F5344CB8AC3E}">
        <p14:creationId xmlns:p14="http://schemas.microsoft.com/office/powerpoint/2010/main" val="2018066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A62A7B7-DDBA-46A4-BDDA-64B6D10EBC0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Aula 5: Tipos de Associação entre Classes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D67712-323E-4B05-AAF4-1C710E16F4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b="1" dirty="0">
                <a:cs typeface="Calibri"/>
              </a:rPr>
              <a:t>Associação unária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2A11884-9975-4267-B919-6D773B1C2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Análise e Projeto Orientado a Objetos</a:t>
            </a:r>
            <a:endParaRPr lang="pt-BR" dirty="0"/>
          </a:p>
        </p:txBody>
      </p:sp>
      <p:pic>
        <p:nvPicPr>
          <p:cNvPr id="6" name="Imagem 6" descr="Uma imagem contendo relógio, mesa&#10;&#10;Descrição gerada automaticamente">
            <a:extLst>
              <a:ext uri="{FF2B5EF4-FFF2-40B4-BE49-F238E27FC236}">
                <a16:creationId xmlns:a16="http://schemas.microsoft.com/office/drawing/2014/main" id="{1C7FABE9-B12F-4BB6-99A9-25E765DE9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144" y="2660710"/>
            <a:ext cx="4495260" cy="205416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4897E73-F5E2-4FF2-84ED-192123605A24}"/>
              </a:ext>
            </a:extLst>
          </p:cNvPr>
          <p:cNvSpPr txBox="1"/>
          <p:nvPr/>
        </p:nvSpPr>
        <p:spPr>
          <a:xfrm>
            <a:off x="6665344" y="3344174"/>
            <a:ext cx="553240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/>
              <a:t>Um </a:t>
            </a:r>
            <a:r>
              <a:rPr lang="pt-BR" sz="2400" u="sng" dirty="0"/>
              <a:t>professor</a:t>
            </a:r>
            <a:r>
              <a:rPr lang="pt-BR" sz="2400" dirty="0"/>
              <a:t> coordena vários </a:t>
            </a:r>
            <a:r>
              <a:rPr lang="pt-BR" sz="2400" u="sng" dirty="0"/>
              <a:t>professores</a:t>
            </a:r>
            <a:r>
              <a:rPr lang="pt-BR" sz="2400" dirty="0"/>
              <a:t>.</a:t>
            </a:r>
            <a:endParaRPr lang="pt-BR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3872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A62A7B7-DDBA-46A4-BDDA-64B6D10EBC0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Aula 5: Tipos de Associação entre Classes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D67712-323E-4B05-AAF4-1C710E16F4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b="1" dirty="0">
                <a:cs typeface="Calibri"/>
              </a:rPr>
              <a:t>Associação binária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2A11884-9975-4267-B919-6D773B1C2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Análise e Projeto Orientado a Objetos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4897E73-F5E2-4FF2-84ED-192123605A24}"/>
              </a:ext>
            </a:extLst>
          </p:cNvPr>
          <p:cNvSpPr txBox="1"/>
          <p:nvPr/>
        </p:nvSpPr>
        <p:spPr>
          <a:xfrm>
            <a:off x="6392174" y="3013494"/>
            <a:ext cx="553240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/>
              <a:t>Um </a:t>
            </a:r>
            <a:r>
              <a:rPr lang="pt-BR" sz="2400" u="sng" dirty="0"/>
              <a:t>professor</a:t>
            </a:r>
            <a:r>
              <a:rPr lang="pt-BR" sz="2400" dirty="0"/>
              <a:t> é responsável por vários ou nenhuma </a:t>
            </a:r>
            <a:r>
              <a:rPr lang="pt-BR" sz="2400" u="sng" dirty="0"/>
              <a:t>disciplina</a:t>
            </a:r>
            <a:r>
              <a:rPr lang="pt-BR" sz="2400" dirty="0"/>
              <a:t>.</a:t>
            </a:r>
            <a:endParaRPr lang="pt-BR" sz="2400" dirty="0">
              <a:cs typeface="Calibri"/>
            </a:endParaRPr>
          </a:p>
        </p:txBody>
      </p:sp>
      <p:pic>
        <p:nvPicPr>
          <p:cNvPr id="5" name="Imagem 7" descr="Uma imagem contendo faca, mesa&#10;&#10;Descrição gerada automaticamente">
            <a:extLst>
              <a:ext uri="{FF2B5EF4-FFF2-40B4-BE49-F238E27FC236}">
                <a16:creationId xmlns:a16="http://schemas.microsoft.com/office/drawing/2014/main" id="{DF351AB5-3EA5-4C37-8E7F-6CCC76B84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174" y="2936002"/>
            <a:ext cx="5115463" cy="85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4234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2377</TotalTime>
  <Words>3</Words>
  <Application>Microsoft Office PowerPoint</Application>
  <PresentationFormat>Widescreen</PresentationFormat>
  <Paragraphs>1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Tema do Office</vt:lpstr>
      <vt:lpstr>ANÁLISE E PROJETO ORIENTADO A OBJETOS</vt:lpstr>
      <vt:lpstr>Diagrama de Classes</vt:lpstr>
      <vt:lpstr>Apresentação do PowerPoint</vt:lpstr>
      <vt:lpstr>Existem várias formas de associação de classes e tais associações fazem surgir o conceito de multiplicidade.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Ribeiro Garcia</dc:creator>
  <cp:lastModifiedBy>Andrea Alves Martins Cabestre</cp:lastModifiedBy>
  <cp:revision>2130</cp:revision>
  <dcterms:created xsi:type="dcterms:W3CDTF">2019-02-06T19:28:48Z</dcterms:created>
  <dcterms:modified xsi:type="dcterms:W3CDTF">2020-08-26T14:22:14Z</dcterms:modified>
</cp:coreProperties>
</file>