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9" r:id="rId4"/>
    <p:sldId id="303" r:id="rId5"/>
    <p:sldId id="304" r:id="rId6"/>
    <p:sldId id="258" r:id="rId7"/>
    <p:sldId id="261" r:id="rId8"/>
    <p:sldId id="306" r:id="rId9"/>
    <p:sldId id="305" r:id="rId10"/>
    <p:sldId id="300" r:id="rId11"/>
    <p:sldId id="301" r:id="rId12"/>
    <p:sldId id="308" r:id="rId13"/>
    <p:sldId id="307" r:id="rId14"/>
    <p:sldId id="263" r:id="rId15"/>
    <p:sldId id="309" r:id="rId16"/>
    <p:sldId id="311" r:id="rId17"/>
    <p:sldId id="310" r:id="rId18"/>
    <p:sldId id="289" r:id="rId19"/>
    <p:sldId id="313" r:id="rId20"/>
    <p:sldId id="312" r:id="rId21"/>
    <p:sldId id="264" r:id="rId22"/>
    <p:sldId id="266" r:id="rId23"/>
    <p:sldId id="302" r:id="rId24"/>
    <p:sldId id="267" r:id="rId25"/>
    <p:sldId id="265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90" r:id="rId39"/>
    <p:sldId id="280" r:id="rId40"/>
    <p:sldId id="291" r:id="rId41"/>
    <p:sldId id="292" r:id="rId42"/>
    <p:sldId id="281" r:id="rId43"/>
    <p:sldId id="282" r:id="rId44"/>
    <p:sldId id="294" r:id="rId45"/>
    <p:sldId id="293" r:id="rId46"/>
    <p:sldId id="295" r:id="rId47"/>
    <p:sldId id="283" r:id="rId48"/>
    <p:sldId id="284" r:id="rId49"/>
    <p:sldId id="296" r:id="rId50"/>
    <p:sldId id="297" r:id="rId51"/>
    <p:sldId id="298" r:id="rId52"/>
    <p:sldId id="285" r:id="rId53"/>
    <p:sldId id="286" r:id="rId54"/>
    <p:sldId id="287" r:id="rId55"/>
    <p:sldId id="288" r:id="rId56"/>
    <p:sldId id="260" r:id="rId5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F30E4-5F4C-354A-A535-01E9CE84F898}" v="652" dt="2020-08-26T12:40:44.214"/>
    <p1510:client id="{31677566-D1AD-4D2C-E1F9-A3576371816E}" v="288" dt="2020-08-24T21:31:52.854"/>
    <p1510:client id="{3C59CE80-1872-7FE6-1277-6995A26488FE}" v="1358" dt="2020-09-11T16:13:56.313"/>
    <p1510:client id="{407C92F7-2270-8516-8D8C-0890606BA394}" v="697" dt="2020-09-11T12:58:54.638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7D22A956-4E02-DE3F-FA30-F2D36F0CEDA2}" v="44" dt="2020-09-16T14:26:05.185"/>
    <p1510:client id="{818FB90A-A38B-A300-E1A3-9ACBC30AF6DF}" v="382" dt="2020-08-24T22:21:33.332"/>
    <p1510:client id="{879475D3-90BF-7192-9248-7387B99D0177}" v="546" dt="2020-08-25T13:17:33.577"/>
    <p1510:client id="{905F2E32-13B5-5CEF-1F6B-E6D452D22C60}" v="539" dt="2020-09-11T13:54:42.503"/>
    <p1510:client id="{94F90327-A99A-3BD8-94BB-CA1B417C37BF}" v="393" dt="2020-08-23T16:33:58.782"/>
    <p1510:client id="{A2E00A61-63AD-44A6-5F1F-A2B30C412AF1}" v="1207" dt="2020-08-26T14:22:14.265"/>
    <p1510:client id="{A43AD781-02A5-95D0-E5D8-3CCFE92BC9AC}" v="511" dt="2020-08-24T13:25:46.553"/>
    <p1510:client id="{B77DFF6F-9349-991F-A357-8E9A74B2A9CE}" v="136" dt="2020-09-15T23:35:30.728"/>
    <p1510:client id="{C27816AE-D84E-1E55-AE42-BC3C8EEC3904}" v="615" dt="2020-08-24T03:01:50.044"/>
    <p1510:client id="{CEC88441-1601-A6FA-BF62-0D19050D0E2F}" v="228" dt="2020-09-11T14:23:03.112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7D22A956-4E02-DE3F-FA30-F2D36F0CEDA2}"/>
    <pc:docChg chg="addSld modSld sldOrd">
      <pc:chgData name="Erinaldo Sanches Nascimento" userId="S::erinaldo.nascimento@unicesumar.edu.br::1230e189-7b6f-4259-82eb-64d3c79dba70" providerId="AD" clId="Web-{7D22A956-4E02-DE3F-FA30-F2D36F0CEDA2}" dt="2020-09-16T14:26:05.185" v="42"/>
      <pc:docMkLst>
        <pc:docMk/>
      </pc:docMkLst>
      <pc:sldChg chg="delSp delAnim">
        <pc:chgData name="Erinaldo Sanches Nascimento" userId="S::erinaldo.nascimento@unicesumar.edu.br::1230e189-7b6f-4259-82eb-64d3c79dba70" providerId="AD" clId="Web-{7D22A956-4E02-DE3F-FA30-F2D36F0CEDA2}" dt="2020-09-16T14:22:01.894" v="8"/>
        <pc:sldMkLst>
          <pc:docMk/>
          <pc:sldMk cId="569427648" sldId="259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2:01.894" v="8"/>
          <ac:spMkLst>
            <pc:docMk/>
            <pc:sldMk cId="569427648" sldId="259"/>
            <ac:spMk id="5" creationId="{00000000-0000-0000-0000-000000000000}"/>
          </ac:spMkLst>
        </pc:spChg>
        <pc:picChg chg="del">
          <ac:chgData name="Erinaldo Sanches Nascimento" userId="S::erinaldo.nascimento@unicesumar.edu.br::1230e189-7b6f-4259-82eb-64d3c79dba70" providerId="AD" clId="Web-{7D22A956-4E02-DE3F-FA30-F2D36F0CEDA2}" dt="2020-09-16T14:21:59.284" v="7"/>
          <ac:picMkLst>
            <pc:docMk/>
            <pc:sldMk cId="569427648" sldId="259"/>
            <ac:picMk id="3" creationId="{00000000-0000-0000-0000-000000000000}"/>
          </ac:picMkLst>
        </pc:picChg>
      </pc:sldChg>
      <pc:sldChg chg="delSp delAnim">
        <pc:chgData name="Erinaldo Sanches Nascimento" userId="S::erinaldo.nascimento@unicesumar.edu.br::1230e189-7b6f-4259-82eb-64d3c79dba70" providerId="AD" clId="Web-{7D22A956-4E02-DE3F-FA30-F2D36F0CEDA2}" dt="2020-09-16T14:22:49.411" v="12"/>
        <pc:sldMkLst>
          <pc:docMk/>
          <pc:sldMk cId="570630620" sldId="261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2:49.411" v="12"/>
          <ac:spMkLst>
            <pc:docMk/>
            <pc:sldMk cId="570630620" sldId="261"/>
            <ac:spMk id="7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2:46.599" v="11"/>
          <ac:spMkLst>
            <pc:docMk/>
            <pc:sldMk cId="570630620" sldId="261"/>
            <ac:spMk id="8" creationId="{9AAFCC46-2FB1-4735-923D-DAD6C127386F}"/>
          </ac:spMkLst>
        </pc:spChg>
      </pc:sldChg>
      <pc:sldChg chg="delSp delAnim">
        <pc:chgData name="Erinaldo Sanches Nascimento" userId="S::erinaldo.nascimento@unicesumar.edu.br::1230e189-7b6f-4259-82eb-64d3c79dba70" providerId="AD" clId="Web-{7D22A956-4E02-DE3F-FA30-F2D36F0CEDA2}" dt="2020-09-16T14:25:02.245" v="31"/>
        <pc:sldMkLst>
          <pc:docMk/>
          <pc:sldMk cId="365230457" sldId="263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4:55.166" v="29"/>
          <ac:spMkLst>
            <pc:docMk/>
            <pc:sldMk cId="365230457" sldId="263"/>
            <ac:spMk id="8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5:02.245" v="31"/>
          <ac:spMkLst>
            <pc:docMk/>
            <pc:sldMk cId="365230457" sldId="263"/>
            <ac:spMk id="9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4:58.526" v="30"/>
          <ac:spMkLst>
            <pc:docMk/>
            <pc:sldMk cId="365230457" sldId="263"/>
            <ac:spMk id="10" creationId="{9AAFCC46-2FB1-4735-923D-DAD6C127386F}"/>
          </ac:spMkLst>
        </pc:spChg>
      </pc:sldChg>
      <pc:sldChg chg="delSp modSp delAnim">
        <pc:chgData name="Erinaldo Sanches Nascimento" userId="S::erinaldo.nascimento@unicesumar.edu.br::1230e189-7b6f-4259-82eb-64d3c79dba70" providerId="AD" clId="Web-{7D22A956-4E02-DE3F-FA30-F2D36F0CEDA2}" dt="2020-09-16T14:25:55.247" v="40"/>
        <pc:sldMkLst>
          <pc:docMk/>
          <pc:sldMk cId="1550523098" sldId="289"/>
        </pc:sldMkLst>
        <pc:spChg chg="del mod">
          <ac:chgData name="Erinaldo Sanches Nascimento" userId="S::erinaldo.nascimento@unicesumar.edu.br::1230e189-7b6f-4259-82eb-64d3c79dba70" providerId="AD" clId="Web-{7D22A956-4E02-DE3F-FA30-F2D36F0CEDA2}" dt="2020-09-16T14:25:52.919" v="39"/>
          <ac:spMkLst>
            <pc:docMk/>
            <pc:sldMk cId="1550523098" sldId="289"/>
            <ac:spMk id="9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5:55.247" v="40"/>
          <ac:spMkLst>
            <pc:docMk/>
            <pc:sldMk cId="1550523098" sldId="289"/>
            <ac:spMk id="10" creationId="{9AAFCC46-2FB1-4735-923D-DAD6C127386F}"/>
          </ac:spMkLst>
        </pc:spChg>
      </pc:sldChg>
      <pc:sldChg chg="delSp modSp delAnim">
        <pc:chgData name="Erinaldo Sanches Nascimento" userId="S::erinaldo.nascimento@unicesumar.edu.br::1230e189-7b6f-4259-82eb-64d3c79dba70" providerId="AD" clId="Web-{7D22A956-4E02-DE3F-FA30-F2D36F0CEDA2}" dt="2020-09-16T14:23:59.023" v="22"/>
        <pc:sldMkLst>
          <pc:docMk/>
          <pc:sldMk cId="3531372061" sldId="301"/>
        </pc:sldMkLst>
        <pc:spChg chg="del mod">
          <ac:chgData name="Erinaldo Sanches Nascimento" userId="S::erinaldo.nascimento@unicesumar.edu.br::1230e189-7b6f-4259-82eb-64d3c79dba70" providerId="AD" clId="Web-{7D22A956-4E02-DE3F-FA30-F2D36F0CEDA2}" dt="2020-09-16T14:23:55.008" v="21"/>
          <ac:spMkLst>
            <pc:docMk/>
            <pc:sldMk cId="3531372061" sldId="301"/>
            <ac:spMk id="8" creationId="{9AAFCC46-2FB1-4735-923D-DAD6C127386F}"/>
          </ac:spMkLst>
        </pc:spChg>
        <pc:spChg chg="del mod">
          <ac:chgData name="Erinaldo Sanches Nascimento" userId="S::erinaldo.nascimento@unicesumar.edu.br::1230e189-7b6f-4259-82eb-64d3c79dba70" providerId="AD" clId="Web-{7D22A956-4E02-DE3F-FA30-F2D36F0CEDA2}" dt="2020-09-16T14:23:59.023" v="22"/>
          <ac:spMkLst>
            <pc:docMk/>
            <pc:sldMk cId="3531372061" sldId="301"/>
            <ac:spMk id="9" creationId="{9AAFCC46-2FB1-4735-923D-DAD6C127386F}"/>
          </ac:spMkLst>
        </pc:spChg>
      </pc:sldChg>
      <pc:sldChg chg="delSp add replId delAnim">
        <pc:chgData name="Erinaldo Sanches Nascimento" userId="S::erinaldo.nascimento@unicesumar.edu.br::1230e189-7b6f-4259-82eb-64d3c79dba70" providerId="AD" clId="Web-{7D22A956-4E02-DE3F-FA30-F2D36F0CEDA2}" dt="2020-09-16T14:21:53.831" v="6"/>
        <pc:sldMkLst>
          <pc:docMk/>
          <pc:sldMk cId="3690170718" sldId="303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1:53.831" v="6"/>
          <ac:spMkLst>
            <pc:docMk/>
            <pc:sldMk cId="3690170718" sldId="303"/>
            <ac:spMk id="5" creationId="{00000000-0000-0000-0000-000000000000}"/>
          </ac:spMkLst>
        </pc:spChg>
      </pc:sldChg>
      <pc:sldChg chg="addSp delSp add replId addAnim delAnim">
        <pc:chgData name="Erinaldo Sanches Nascimento" userId="S::erinaldo.nascimento@unicesumar.edu.br::1230e189-7b6f-4259-82eb-64d3c79dba70" providerId="AD" clId="Web-{7D22A956-4E02-DE3F-FA30-F2D36F0CEDA2}" dt="2020-09-16T14:21:47.174" v="5"/>
        <pc:sldMkLst>
          <pc:docMk/>
          <pc:sldMk cId="1171150719" sldId="304"/>
        </pc:sldMkLst>
        <pc:spChg chg="add del">
          <ac:chgData name="Erinaldo Sanches Nascimento" userId="S::erinaldo.nascimento@unicesumar.edu.br::1230e189-7b6f-4259-82eb-64d3c79dba70" providerId="AD" clId="Web-{7D22A956-4E02-DE3F-FA30-F2D36F0CEDA2}" dt="2020-09-16T14:21:44.549" v="4"/>
          <ac:spMkLst>
            <pc:docMk/>
            <pc:sldMk cId="1171150719" sldId="304"/>
            <ac:spMk id="5" creationId="{00000000-0000-0000-0000-000000000000}"/>
          </ac:spMkLst>
        </pc:spChg>
        <pc:picChg chg="add del">
          <ac:chgData name="Erinaldo Sanches Nascimento" userId="S::erinaldo.nascimento@unicesumar.edu.br::1230e189-7b6f-4259-82eb-64d3c79dba70" providerId="AD" clId="Web-{7D22A956-4E02-DE3F-FA30-F2D36F0CEDA2}" dt="2020-09-16T14:21:47.174" v="5"/>
          <ac:picMkLst>
            <pc:docMk/>
            <pc:sldMk cId="1171150719" sldId="304"/>
            <ac:picMk id="3" creationId="{00000000-0000-0000-0000-000000000000}"/>
          </ac:picMkLst>
        </pc:picChg>
      </pc:sldChg>
      <pc:sldChg chg="add replId">
        <pc:chgData name="Erinaldo Sanches Nascimento" userId="S::erinaldo.nascimento@unicesumar.edu.br::1230e189-7b6f-4259-82eb-64d3c79dba70" providerId="AD" clId="Web-{7D22A956-4E02-DE3F-FA30-F2D36F0CEDA2}" dt="2020-09-16T14:22:36.770" v="9"/>
        <pc:sldMkLst>
          <pc:docMk/>
          <pc:sldMk cId="3253699419" sldId="305"/>
        </pc:sldMkLst>
      </pc:sldChg>
      <pc:sldChg chg="delSp add replId delAnim">
        <pc:chgData name="Erinaldo Sanches Nascimento" userId="S::erinaldo.nascimento@unicesumar.edu.br::1230e189-7b6f-4259-82eb-64d3c79dba70" providerId="AD" clId="Web-{7D22A956-4E02-DE3F-FA30-F2D36F0CEDA2}" dt="2020-09-16T14:22:59.177" v="13"/>
        <pc:sldMkLst>
          <pc:docMk/>
          <pc:sldMk cId="2643298043" sldId="306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2:59.177" v="13"/>
          <ac:spMkLst>
            <pc:docMk/>
            <pc:sldMk cId="2643298043" sldId="306"/>
            <ac:spMk id="7" creationId="{9AAFCC46-2FB1-4735-923D-DAD6C127386F}"/>
          </ac:spMkLst>
        </pc:spChg>
      </pc:sldChg>
      <pc:sldChg chg="add replId">
        <pc:chgData name="Erinaldo Sanches Nascimento" userId="S::erinaldo.nascimento@unicesumar.edu.br::1230e189-7b6f-4259-82eb-64d3c79dba70" providerId="AD" clId="Web-{7D22A956-4E02-DE3F-FA30-F2D36F0CEDA2}" dt="2020-09-16T14:23:43.367" v="16"/>
        <pc:sldMkLst>
          <pc:docMk/>
          <pc:sldMk cId="1306869850" sldId="307"/>
        </pc:sldMkLst>
      </pc:sldChg>
      <pc:sldChg chg="delSp add replId delAnim">
        <pc:chgData name="Erinaldo Sanches Nascimento" userId="S::erinaldo.nascimento@unicesumar.edu.br::1230e189-7b6f-4259-82eb-64d3c79dba70" providerId="AD" clId="Web-{7D22A956-4E02-DE3F-FA30-F2D36F0CEDA2}" dt="2020-09-16T14:24:05.258" v="23"/>
        <pc:sldMkLst>
          <pc:docMk/>
          <pc:sldMk cId="3432859400" sldId="308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4:05.258" v="23"/>
          <ac:spMkLst>
            <pc:docMk/>
            <pc:sldMk cId="3432859400" sldId="308"/>
            <ac:spMk id="9" creationId="{9AAFCC46-2FB1-4735-923D-DAD6C127386F}"/>
          </ac:spMkLst>
        </pc:spChg>
      </pc:sldChg>
      <pc:sldChg chg="delSp add replId delAnim">
        <pc:chgData name="Erinaldo Sanches Nascimento" userId="S::erinaldo.nascimento@unicesumar.edu.br::1230e189-7b6f-4259-82eb-64d3c79dba70" providerId="AD" clId="Web-{7D22A956-4E02-DE3F-FA30-F2D36F0CEDA2}" dt="2020-09-16T14:25:20.183" v="33"/>
        <pc:sldMkLst>
          <pc:docMk/>
          <pc:sldMk cId="4091636361" sldId="309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5:20.183" v="33"/>
          <ac:spMkLst>
            <pc:docMk/>
            <pc:sldMk cId="4091636361" sldId="309"/>
            <ac:spMk id="9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5:17.308" v="32"/>
          <ac:spMkLst>
            <pc:docMk/>
            <pc:sldMk cId="4091636361" sldId="309"/>
            <ac:spMk id="10" creationId="{9AAFCC46-2FB1-4735-923D-DAD6C127386F}"/>
          </ac:spMkLst>
        </pc:spChg>
      </pc:sldChg>
      <pc:sldChg chg="add replId">
        <pc:chgData name="Erinaldo Sanches Nascimento" userId="S::erinaldo.nascimento@unicesumar.edu.br::1230e189-7b6f-4259-82eb-64d3c79dba70" providerId="AD" clId="Web-{7D22A956-4E02-DE3F-FA30-F2D36F0CEDA2}" dt="2020-09-16T14:24:31.822" v="25"/>
        <pc:sldMkLst>
          <pc:docMk/>
          <pc:sldMk cId="1892026965" sldId="310"/>
        </pc:sldMkLst>
      </pc:sldChg>
      <pc:sldChg chg="addSp delSp add replId addAnim delAnim">
        <pc:chgData name="Erinaldo Sanches Nascimento" userId="S::erinaldo.nascimento@unicesumar.edu.br::1230e189-7b6f-4259-82eb-64d3c79dba70" providerId="AD" clId="Web-{7D22A956-4E02-DE3F-FA30-F2D36F0CEDA2}" dt="2020-09-16T14:25:28.214" v="34"/>
        <pc:sldMkLst>
          <pc:docMk/>
          <pc:sldMk cId="1750832806" sldId="311"/>
        </pc:sldMkLst>
        <pc:spChg chg="add del">
          <ac:chgData name="Erinaldo Sanches Nascimento" userId="S::erinaldo.nascimento@unicesumar.edu.br::1230e189-7b6f-4259-82eb-64d3c79dba70" providerId="AD" clId="Web-{7D22A956-4E02-DE3F-FA30-F2D36F0CEDA2}" dt="2020-09-16T14:24:47.025" v="28"/>
          <ac:spMkLst>
            <pc:docMk/>
            <pc:sldMk cId="1750832806" sldId="311"/>
            <ac:spMk id="8" creationId="{9AAFCC46-2FB1-4735-923D-DAD6C127386F}"/>
          </ac:spMkLst>
        </pc:spChg>
        <pc:spChg chg="del">
          <ac:chgData name="Erinaldo Sanches Nascimento" userId="S::erinaldo.nascimento@unicesumar.edu.br::1230e189-7b6f-4259-82eb-64d3c79dba70" providerId="AD" clId="Web-{7D22A956-4E02-DE3F-FA30-F2D36F0CEDA2}" dt="2020-09-16T14:25:28.214" v="34"/>
          <ac:spMkLst>
            <pc:docMk/>
            <pc:sldMk cId="1750832806" sldId="311"/>
            <ac:spMk id="9" creationId="{9AAFCC46-2FB1-4735-923D-DAD6C127386F}"/>
          </ac:spMkLst>
        </pc:spChg>
      </pc:sldChg>
      <pc:sldChg chg="add replId">
        <pc:chgData name="Erinaldo Sanches Nascimento" userId="S::erinaldo.nascimento@unicesumar.edu.br::1230e189-7b6f-4259-82eb-64d3c79dba70" providerId="AD" clId="Web-{7D22A956-4E02-DE3F-FA30-F2D36F0CEDA2}" dt="2020-09-16T14:25:42.574" v="35"/>
        <pc:sldMkLst>
          <pc:docMk/>
          <pc:sldMk cId="659702669" sldId="312"/>
        </pc:sldMkLst>
      </pc:sldChg>
      <pc:sldChg chg="delSp add ord replId delAnim">
        <pc:chgData name="Erinaldo Sanches Nascimento" userId="S::erinaldo.nascimento@unicesumar.edu.br::1230e189-7b6f-4259-82eb-64d3c79dba70" providerId="AD" clId="Web-{7D22A956-4E02-DE3F-FA30-F2D36F0CEDA2}" dt="2020-09-16T14:26:05.185" v="42"/>
        <pc:sldMkLst>
          <pc:docMk/>
          <pc:sldMk cId="2613220432" sldId="313"/>
        </pc:sldMkLst>
        <pc:spChg chg="del">
          <ac:chgData name="Erinaldo Sanches Nascimento" userId="S::erinaldo.nascimento@unicesumar.edu.br::1230e189-7b6f-4259-82eb-64d3c79dba70" providerId="AD" clId="Web-{7D22A956-4E02-DE3F-FA30-F2D36F0CEDA2}" dt="2020-09-16T14:25:59.247" v="41"/>
          <ac:spMkLst>
            <pc:docMk/>
            <pc:sldMk cId="2613220432" sldId="313"/>
            <ac:spMk id="10" creationId="{9AAFCC46-2FB1-4735-923D-DAD6C12738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82295" y="1863072"/>
            <a:ext cx="6935529" cy="2631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pt-BR" dirty="0">
                <a:ea typeface="+mn-lt"/>
                <a:cs typeface="+mn-lt"/>
              </a:rPr>
              <a:t>O sistema deve permitir que os usuários acessem, de maneira “on-line” e a qualquer momento, o sistema, utilizando dispositivos que suportem navegadores web “atuais”.</a:t>
            </a:r>
          </a:p>
        </p:txBody>
      </p:sp>
    </p:spTree>
    <p:extLst>
      <p:ext uri="{BB962C8B-B14F-4D97-AF65-F5344CB8AC3E}">
        <p14:creationId xmlns:p14="http://schemas.microsoft.com/office/powerpoint/2010/main" val="30250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491274" y="1672973"/>
            <a:ext cx="7427167" cy="316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ea typeface="+mn-lt"/>
                <a:cs typeface="+mn-lt"/>
              </a:rPr>
              <a:t>A autenticação deve ser feita utilizando uma conta criada no próprio  sistema. 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53137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491274" y="1672973"/>
            <a:ext cx="7427167" cy="316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ea typeface="+mn-lt"/>
                <a:cs typeface="+mn-lt"/>
              </a:rPr>
              <a:t>A autenticação deve ser feita utilizando uma conta criada no próprio  sistema. 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970245" y="2740408"/>
            <a:ext cx="7427167" cy="860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Para criar a conta, o usuário deve solicitar o cadastro que será aprovado por um usuário “administrador”. 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4328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491274" y="1672973"/>
            <a:ext cx="7427167" cy="3163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 startAt="2"/>
            </a:pPr>
            <a:r>
              <a:rPr lang="pt-BR" dirty="0">
                <a:ea typeface="+mn-lt"/>
                <a:cs typeface="+mn-lt"/>
              </a:rPr>
              <a:t>A autenticação deve ser feita utilizando uma conta criada no próprio  sistema. 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970245" y="2740408"/>
            <a:ext cx="7427167" cy="860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Para criar a conta, o usuário deve solicitar o cadastro que será aprovado por um usuário “administrador”. 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970245" y="3797441"/>
            <a:ext cx="7973506" cy="1623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O usuário cadastrado deverá confirmar que leu os termos de aceite do sistema e mudar sua senha na primeira autenticação. </a:t>
            </a:r>
          </a:p>
          <a:p>
            <a:pPr algn="just"/>
            <a:r>
              <a:rPr lang="pt-BR" dirty="0">
                <a:ea typeface="+mn-lt"/>
                <a:cs typeface="+mn-lt"/>
              </a:rPr>
              <a:t>O sistema deve ter uma política para criação e manutenção de senhas.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pt-BR" dirty="0">
              <a:ea typeface="+mn-lt"/>
              <a:cs typeface="+mn-lt"/>
            </a:endParaRP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13068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622771" cy="980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3. O controle de permissões deve ser feito por um usuário “administrador” que diz o que cada usuário pode acessar.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36523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622771" cy="980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3. O controle de permissões deve ser feito por um usuário “administrador” que diz o que cada usuário pode acessar.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172306"/>
            <a:ext cx="7622771" cy="465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4. Os tipos possíveis de usuários são: </a:t>
            </a:r>
          </a:p>
        </p:txBody>
      </p:sp>
    </p:spTree>
    <p:extLst>
      <p:ext uri="{BB962C8B-B14F-4D97-AF65-F5344CB8AC3E}">
        <p14:creationId xmlns:p14="http://schemas.microsoft.com/office/powerpoint/2010/main" val="40916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622771" cy="980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3. O controle de permissões deve ser feito por um usuário “administrador” que diz o que cada usuário pode acessar.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172306"/>
            <a:ext cx="7622771" cy="465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4. Os tipos possíveis de usuários são: </a:t>
            </a:r>
          </a:p>
        </p:txBody>
      </p:sp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923607"/>
            <a:ext cx="7622771" cy="90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AutoNum type="alphaLcParenR"/>
            </a:pPr>
            <a:r>
              <a:rPr lang="pt-BR" sz="2400" b="1" dirty="0">
                <a:solidFill>
                  <a:schemeClr val="tx1"/>
                </a:solidFill>
                <a:ea typeface="+mn-lt"/>
                <a:cs typeface="+mn-lt"/>
              </a:rPr>
              <a:t>Administrador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: aquele que gerencia questões administrativas, como permissões, bloqueio de usuários, configurações etc.</a:t>
            </a:r>
            <a:endParaRPr lang="pt-BR" sz="24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8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622771" cy="980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3. O controle de permissões deve ser feito por um usuário “administrador” que diz o que cada usuário pode acessar.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172306"/>
            <a:ext cx="7622771" cy="465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4. Os tipos possíveis de usuários são: </a:t>
            </a:r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4946073"/>
            <a:ext cx="7705898" cy="575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b)  </a:t>
            </a:r>
            <a:r>
              <a:rPr lang="pt-BR" sz="2400" b="1" dirty="0">
                <a:solidFill>
                  <a:schemeClr val="tx1"/>
                </a:solidFill>
                <a:ea typeface="+mn-lt"/>
                <a:cs typeface="+mn-lt"/>
              </a:rPr>
              <a:t>Operador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: responsável pelo cadastro e exibição dos filmes.</a:t>
            </a:r>
            <a:endParaRPr lang="pt-BR" sz="24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923607"/>
            <a:ext cx="7622771" cy="90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buAutoNum type="alphaLcParenR"/>
            </a:pPr>
            <a:r>
              <a:rPr lang="pt-BR" sz="2400" b="1" dirty="0">
                <a:solidFill>
                  <a:schemeClr val="tx1"/>
                </a:solidFill>
                <a:ea typeface="+mn-lt"/>
                <a:cs typeface="+mn-lt"/>
              </a:rPr>
              <a:t>Administrador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: aquele que gerencia questões administrativas, como permissões, bloqueio de usuários, configurações etc.</a:t>
            </a:r>
            <a:endParaRPr lang="pt-BR" sz="2400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855527" cy="872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5. O menu principal do sistema deve listar os filmes e salas que estão sendo exibidos. </a:t>
            </a:r>
          </a:p>
          <a:p>
            <a:pPr algn="just"/>
            <a:endParaRPr lang="pt-BR" sz="24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</p:spTree>
    <p:extLst>
      <p:ext uri="{BB962C8B-B14F-4D97-AF65-F5344CB8AC3E}">
        <p14:creationId xmlns:p14="http://schemas.microsoft.com/office/powerpoint/2010/main" val="155052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855527" cy="872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5. O menu principal do sistema deve listar os filmes e salas que estão sendo exibidos. </a:t>
            </a:r>
          </a:p>
          <a:p>
            <a:pPr algn="just"/>
            <a:endParaRPr lang="pt-BR" sz="24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2842954"/>
            <a:ext cx="7855527" cy="689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6. O operador deve cadastrar os filmes, cinemas e salas. </a:t>
            </a:r>
          </a:p>
          <a:p>
            <a:pPr algn="just"/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32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Estudo de Caso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447" y="1770610"/>
            <a:ext cx="7855527" cy="872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5. O menu principal do sistema deve listar os filmes e salas que estão sendo exibidos. </a:t>
            </a:r>
          </a:p>
          <a:p>
            <a:pPr algn="just"/>
            <a:endParaRPr lang="pt-BR" sz="240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23704" y="498269"/>
            <a:ext cx="10529001" cy="944990"/>
          </a:xfrm>
        </p:spPr>
        <p:txBody>
          <a:bodyPr>
            <a:normAutofit/>
          </a:bodyPr>
          <a:lstStyle/>
          <a:p>
            <a:r>
              <a:rPr lang="pt-BR" sz="2400" dirty="0">
                <a:cs typeface="Calibri"/>
              </a:rPr>
              <a:t>Estudo de Caso: </a:t>
            </a:r>
            <a:r>
              <a:rPr lang="pt-BR" sz="2000" b="0" dirty="0">
                <a:cs typeface="Calibri"/>
              </a:rPr>
              <a:t>sistema de exibição de filmes </a:t>
            </a:r>
            <a:r>
              <a:rPr lang="pt-BR" sz="2000" b="0" i="1" dirty="0" err="1">
                <a:cs typeface="Calibri"/>
              </a:rPr>
              <a:t>MovieShow</a:t>
            </a:r>
            <a:r>
              <a:rPr lang="pt-BR" sz="2000" b="0" dirty="0">
                <a:cs typeface="Calibri"/>
              </a:rPr>
              <a:t> para Distribuidora </a:t>
            </a:r>
            <a:r>
              <a:rPr lang="pt-BR" sz="2000" b="0" dirty="0" err="1">
                <a:cs typeface="Calibri"/>
              </a:rPr>
              <a:t>Fenix</a:t>
            </a:r>
            <a:endParaRPr lang="pt-BR" sz="2000" b="0" dirty="0"/>
          </a:p>
        </p:txBody>
      </p:sp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2842954"/>
            <a:ext cx="7855527" cy="689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6. O operador deve cadastrar os filmes, cinemas e salas. </a:t>
            </a:r>
          </a:p>
          <a:p>
            <a:pPr algn="just"/>
            <a:endParaRPr lang="pt-BR" dirty="0">
              <a:cs typeface="Calibri" panose="020F0502020204030204"/>
            </a:endParaRPr>
          </a:p>
        </p:txBody>
      </p:sp>
      <p:sp>
        <p:nvSpPr>
          <p:cNvPr id="10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2643447" y="3594661"/>
            <a:ext cx="7855527" cy="897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ea typeface="+mn-lt"/>
                <a:cs typeface="+mn-lt"/>
              </a:rPr>
              <a:t>7. O sistema deve permitir ao operador exibir ou suspender a exibição de um filme. </a:t>
            </a:r>
          </a:p>
          <a:p>
            <a:pPr algn="just"/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97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5A0D3BF-ABF7-47D8-838D-0BC9C3FE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1800739"/>
            <a:ext cx="6927011" cy="41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70E28917-1B88-4528-98DA-3147030E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162199"/>
            <a:ext cx="6452558" cy="1324356"/>
          </a:xfrm>
          <a:prstGeom prst="rect">
            <a:avLst/>
          </a:prstGeom>
        </p:spPr>
      </p:pic>
      <p:pic>
        <p:nvPicPr>
          <p:cNvPr id="4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4D8810-AF88-424F-A3F2-08345A68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683" y="1699999"/>
            <a:ext cx="3879011" cy="42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9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4D8810-AF88-424F-A3F2-08345A68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598" y="353961"/>
            <a:ext cx="5461460" cy="59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7400CB0F-A737-4C41-B60C-8E80DF25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707411"/>
            <a:ext cx="6754483" cy="1443179"/>
          </a:xfrm>
          <a:prstGeom prst="rect">
            <a:avLst/>
          </a:prstGeom>
        </p:spPr>
      </p:pic>
      <p:pic>
        <p:nvPicPr>
          <p:cNvPr id="8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0FB6751-AC74-45C0-95C7-6625CA02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47" y="1669068"/>
            <a:ext cx="3792747" cy="42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284AAA46-A0A7-4726-B90E-A4E89C525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0" r="195" b="6908"/>
          <a:stretch/>
        </p:blipFill>
        <p:spPr>
          <a:xfrm>
            <a:off x="2251493" y="1678483"/>
            <a:ext cx="8566038" cy="42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Uma imagem contendo desenho, mesa&#10;&#10;Descrição gerada automaticamente">
            <a:extLst>
              <a:ext uri="{FF2B5EF4-FFF2-40B4-BE49-F238E27FC236}">
                <a16:creationId xmlns:a16="http://schemas.microsoft.com/office/drawing/2014/main" id="{765479D4-4A8E-4AA8-BCEC-A6061D77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077064"/>
            <a:ext cx="6639464" cy="1437118"/>
          </a:xfrm>
          <a:prstGeom prst="rect">
            <a:avLst/>
          </a:prstGeom>
        </p:spPr>
      </p:pic>
      <p:pic>
        <p:nvPicPr>
          <p:cNvPr id="7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96FD50F-ED09-4391-AA26-BD3CE491A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15" y="1671547"/>
            <a:ext cx="3835879" cy="42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A20446AE-8348-4898-9A9F-7A68149C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6" y="3181310"/>
            <a:ext cx="6567577" cy="1271757"/>
          </a:xfrm>
          <a:prstGeom prst="rect">
            <a:avLst/>
          </a:prstGeom>
        </p:spPr>
      </p:pic>
      <p:pic>
        <p:nvPicPr>
          <p:cNvPr id="8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4213DAC-62B4-49C3-9AAD-505915D8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042" y="1717158"/>
            <a:ext cx="3979652" cy="41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5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47DF4936-23E1-4A17-8C56-A6ADCC0E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145617"/>
            <a:ext cx="6567577" cy="1285635"/>
          </a:xfrm>
          <a:prstGeom prst="rect">
            <a:avLst/>
          </a:prstGeom>
        </p:spPr>
      </p:pic>
      <p:pic>
        <p:nvPicPr>
          <p:cNvPr id="7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9560892-9AFE-4226-AF35-CF5EC6DA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15" y="1670940"/>
            <a:ext cx="3835879" cy="42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6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0D342C40-66EE-4493-9835-9838602A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158637"/>
            <a:ext cx="6495690" cy="1273972"/>
          </a:xfrm>
          <a:prstGeom prst="rect">
            <a:avLst/>
          </a:prstGeom>
        </p:spPr>
      </p:pic>
      <p:pic>
        <p:nvPicPr>
          <p:cNvPr id="8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402F099-751F-476C-A4BF-72C55E73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042" y="1670567"/>
            <a:ext cx="3979652" cy="42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Estudo de Caso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Distribuidora de Filmes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Uma imagem contendo desenho, mesa&#10;&#10;Descrição gerada automaticamente">
            <a:extLst>
              <a:ext uri="{FF2B5EF4-FFF2-40B4-BE49-F238E27FC236}">
                <a16:creationId xmlns:a16="http://schemas.microsoft.com/office/drawing/2014/main" id="{B3CA45BB-C308-4FBF-8171-0B4DB8AE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035703"/>
            <a:ext cx="7042030" cy="1505460"/>
          </a:xfrm>
          <a:prstGeom prst="rect">
            <a:avLst/>
          </a:prstGeom>
        </p:spPr>
      </p:pic>
      <p:pic>
        <p:nvPicPr>
          <p:cNvPr id="7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A653845-422D-4122-954B-2448734C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494" y="1665614"/>
            <a:ext cx="3505200" cy="42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1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Casos de Uso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295377BC-C46D-4C85-BFB1-878CC96B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3043029"/>
            <a:ext cx="6883879" cy="1505187"/>
          </a:xfrm>
          <a:prstGeom prst="rect">
            <a:avLst/>
          </a:prstGeom>
        </p:spPr>
      </p:pic>
      <p:pic>
        <p:nvPicPr>
          <p:cNvPr id="8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9C69B9D-59AE-4EBA-84A3-A1015CE6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344" y="1679132"/>
            <a:ext cx="3663350" cy="42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5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E463E62-DA1D-4E1F-B40C-A2BEB614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09" y="1666664"/>
            <a:ext cx="4152181" cy="42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07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F213B36-EFAA-4CA1-A988-C733108C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53" y="2365232"/>
            <a:ext cx="5794963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8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B54CBD-ED34-4B9A-BB82-AFCC8C50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0" y="2369868"/>
            <a:ext cx="8319785" cy="32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72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A9EC7B16-3588-4919-9DDA-26B6EA37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78" y="2848264"/>
            <a:ext cx="8411226" cy="14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93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6" descr="Uma imagem contendo relógio&#10;&#10;Descrição gerada automaticamente">
            <a:extLst>
              <a:ext uri="{FF2B5EF4-FFF2-40B4-BE49-F238E27FC236}">
                <a16:creationId xmlns:a16="http://schemas.microsoft.com/office/drawing/2014/main" id="{65393C5D-E853-41D9-87AB-21058484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0" y="2152427"/>
            <a:ext cx="6263613" cy="37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8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C9646E7-38AE-4E69-A37F-A5ED6955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64" y="1669000"/>
            <a:ext cx="8134709" cy="42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AD8D94-28B2-4784-BD78-1A74DEAA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5" r="294" b="69822"/>
          <a:stretch/>
        </p:blipFill>
        <p:spPr>
          <a:xfrm>
            <a:off x="3798916" y="2666025"/>
            <a:ext cx="6764530" cy="20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42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AD8D94-28B2-4784-BD78-1A74DEAA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5" r="294" b="47633"/>
          <a:stretch/>
        </p:blipFill>
        <p:spPr>
          <a:xfrm>
            <a:off x="3690851" y="2308731"/>
            <a:ext cx="6220648" cy="32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Estudo de Caso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Distribuidora de Filmes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18" y="2168236"/>
            <a:ext cx="4080078" cy="21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AD8D94-28B2-4784-BD78-1A74DEAAC0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5" r="294" b="20710"/>
          <a:stretch/>
        </p:blipFill>
        <p:spPr>
          <a:xfrm>
            <a:off x="4724400" y="1714500"/>
            <a:ext cx="5690568" cy="45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80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0AD8D94-28B2-4784-BD78-1A74DEAA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20589"/>
            <a:ext cx="4885426" cy="48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45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Cadastrar cinema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30B6803-DEE1-4C42-9352-F3CA41C7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10256"/>
            <a:ext cx="4928558" cy="4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04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elenco</a:t>
            </a:r>
            <a:endParaRPr lang="pt-BR" dirty="0"/>
          </a:p>
        </p:txBody>
      </p:sp>
      <p:pic>
        <p:nvPicPr>
          <p:cNvPr id="2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0433F4E-280F-493E-8DDB-7E5F0E77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 r="228" b="80522"/>
          <a:stretch/>
        </p:blipFill>
        <p:spPr>
          <a:xfrm>
            <a:off x="2280250" y="2338571"/>
            <a:ext cx="9356797" cy="17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3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elenco</a:t>
            </a:r>
            <a:endParaRPr lang="pt-BR" dirty="0"/>
          </a:p>
        </p:txBody>
      </p:sp>
      <p:pic>
        <p:nvPicPr>
          <p:cNvPr id="2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0433F4E-280F-493E-8DDB-7E5F0E77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 r="228" b="52257"/>
          <a:stretch/>
        </p:blipFill>
        <p:spPr>
          <a:xfrm>
            <a:off x="2769080" y="2166043"/>
            <a:ext cx="8149099" cy="37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87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elenco</a:t>
            </a:r>
            <a:endParaRPr lang="pt-BR" dirty="0"/>
          </a:p>
        </p:txBody>
      </p:sp>
      <p:pic>
        <p:nvPicPr>
          <p:cNvPr id="2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0433F4E-280F-493E-8DDB-7E5F0E775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" t="52" b="88599"/>
          <a:stretch/>
        </p:blipFill>
        <p:spPr>
          <a:xfrm>
            <a:off x="2783457" y="2065402"/>
            <a:ext cx="7387099" cy="802178"/>
          </a:xfrm>
          <a:prstGeom prst="rect">
            <a:avLst/>
          </a:prstGeom>
        </p:spPr>
      </p:pic>
      <p:pic>
        <p:nvPicPr>
          <p:cNvPr id="7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67982F3-1830-4DFF-A66D-0324EE61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69" r="228" b="-748"/>
          <a:stretch/>
        </p:blipFill>
        <p:spPr>
          <a:xfrm>
            <a:off x="2769080" y="2838614"/>
            <a:ext cx="7377444" cy="33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23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elenco</a:t>
            </a:r>
            <a:endParaRPr lang="pt-BR" dirty="0"/>
          </a:p>
        </p:txBody>
      </p:sp>
      <p:pic>
        <p:nvPicPr>
          <p:cNvPr id="2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0433F4E-280F-493E-8DDB-7E5F0E77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7" y="495103"/>
            <a:ext cx="6308784" cy="60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Cadastrar sala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6DF31F-9F73-48F9-9534-D1C1EDE4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68" y="658552"/>
            <a:ext cx="6553200" cy="59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Exibir filme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001961-2181-4DDA-82B7-3DB079EB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1" t="5882" r="6103" b="67538"/>
          <a:stretch/>
        </p:blipFill>
        <p:spPr>
          <a:xfrm>
            <a:off x="2610929" y="2422749"/>
            <a:ext cx="8765109" cy="31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9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Exibir filme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001961-2181-4DDA-82B7-3DB079EB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1" t="5882" r="6103" b="49020"/>
          <a:stretch/>
        </p:blipFill>
        <p:spPr>
          <a:xfrm>
            <a:off x="3157268" y="1675126"/>
            <a:ext cx="7284241" cy="43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Estudo de Caso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Distribuidora de Filmes</a:t>
            </a:r>
            <a:endParaRPr lang="pt-BR" dirty="0"/>
          </a:p>
        </p:txBody>
      </p:sp>
      <p:sp>
        <p:nvSpPr>
          <p:cNvPr id="5" name="Espaço Reservado para Texto 11"/>
          <p:cNvSpPr txBox="1">
            <a:spLocks/>
          </p:cNvSpPr>
          <p:nvPr/>
        </p:nvSpPr>
        <p:spPr>
          <a:xfrm>
            <a:off x="6355675" y="2209800"/>
            <a:ext cx="4112820" cy="2013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pt-BR" dirty="0">
                <a:cs typeface="Calibri"/>
              </a:rPr>
              <a:t>Diagrama de Sequência</a:t>
            </a:r>
          </a:p>
          <a:p>
            <a:pPr marL="457200" indent="-457200">
              <a:buFont typeface="Arial" panose="020B0604020202020204" pitchFamily="34" charset="0"/>
              <a:buAutoNum type="arabicPeriod" startAt="5"/>
            </a:pPr>
            <a:r>
              <a:rPr lang="pt-BR" dirty="0">
                <a:cs typeface="Calibri"/>
              </a:rPr>
              <a:t>Diagrama de Estado</a:t>
            </a:r>
          </a:p>
          <a:p>
            <a:pPr marL="457200" indent="-457200">
              <a:buFont typeface="Arial" panose="020B0604020202020204" pitchFamily="34" charset="0"/>
              <a:buAutoNum type="arabicPeriod" startAt="5"/>
            </a:pPr>
            <a:r>
              <a:rPr lang="pt-BR" dirty="0">
                <a:cs typeface="Calibri"/>
              </a:rPr>
              <a:t>Diagrama de Comunicação</a:t>
            </a:r>
          </a:p>
          <a:p>
            <a:pPr marL="457200" indent="-457200">
              <a:buFont typeface="Arial" panose="020B0604020202020204" pitchFamily="34" charset="0"/>
              <a:buAutoNum type="arabicPeriod" startAt="5"/>
            </a:pPr>
            <a:r>
              <a:rPr lang="pt-BR" dirty="0">
                <a:cs typeface="Calibri"/>
              </a:rPr>
              <a:t>Conclusão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18" y="2168236"/>
            <a:ext cx="4080078" cy="21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Exibir filme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001961-2181-4DDA-82B7-3DB079EB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1" t="49237" r="6103" b="5011"/>
          <a:stretch/>
        </p:blipFill>
        <p:spPr>
          <a:xfrm>
            <a:off x="3142891" y="2192710"/>
            <a:ext cx="6680392" cy="4071725"/>
          </a:xfrm>
          <a:prstGeom prst="rect">
            <a:avLst/>
          </a:prstGeom>
        </p:spPr>
      </p:pic>
      <p:pic>
        <p:nvPicPr>
          <p:cNvPr id="7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28369E4-E189-4CA3-9B40-99BF4C942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6" t="5677" r="6118" b="85012"/>
          <a:stretch/>
        </p:blipFill>
        <p:spPr>
          <a:xfrm>
            <a:off x="3128514" y="1588861"/>
            <a:ext cx="6692048" cy="8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2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Exibir filme</a:t>
            </a:r>
            <a:endParaRPr lang="pt-BR" dirty="0"/>
          </a:p>
        </p:txBody>
      </p:sp>
      <p:pic>
        <p:nvPicPr>
          <p:cNvPr id="2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001961-2181-4DDA-82B7-3DB079EB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9" t="5868" r="5805" b="4961"/>
          <a:stretch/>
        </p:blipFill>
        <p:spPr>
          <a:xfrm>
            <a:off x="5587042" y="697466"/>
            <a:ext cx="4972235" cy="589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Sequência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Suspender exibição de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BC894FA-D1E7-4373-BDBB-F548254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30" y="685852"/>
            <a:ext cx="5834332" cy="58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19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Estado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Status do Filme</a:t>
            </a:r>
            <a:endParaRPr lang="pt-BR" dirty="0"/>
          </a:p>
        </p:txBody>
      </p:sp>
      <p:pic>
        <p:nvPicPr>
          <p:cNvPr id="2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638C1C0-3B2F-433D-8B62-74FFCE46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86" y="1436478"/>
            <a:ext cx="3679345" cy="50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10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Estado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Status do Filme</a:t>
            </a:r>
            <a:endParaRPr lang="pt-BR" dirty="0"/>
          </a:p>
        </p:txBody>
      </p:sp>
      <p:pic>
        <p:nvPicPr>
          <p:cNvPr id="4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160A365-D1AA-4FD5-A26A-BC5585C8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30" y="1431446"/>
            <a:ext cx="3804069" cy="51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1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Comunicação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Análise e Projeto Orientado a Objetos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5FBEB9-5D14-425B-A36F-A3B1565B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Inserir elenco</a:t>
            </a:r>
            <a:endParaRPr lang="pt-BR" dirty="0"/>
          </a:p>
        </p:txBody>
      </p:sp>
      <p:pic>
        <p:nvPicPr>
          <p:cNvPr id="2" name="Imagem 6" descr="Uma imagem contendo relógio, avião&#10;&#10;Descrição gerada automaticamente">
            <a:extLst>
              <a:ext uri="{FF2B5EF4-FFF2-40B4-BE49-F238E27FC236}">
                <a16:creationId xmlns:a16="http://schemas.microsoft.com/office/drawing/2014/main" id="{ECEDE930-4698-4F66-8FF5-B1DB45CC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328229"/>
            <a:ext cx="10650747" cy="25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4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0" dirty="0">
                <a:ea typeface="+mn-lt"/>
                <a:cs typeface="+mn-lt"/>
              </a:rPr>
              <a:t>Desenvolvermos a análise e o projeto de um software</a:t>
            </a:r>
            <a:endParaRPr lang="pt-BR" b="0" dirty="0">
              <a:cs typeface="Calibri"/>
            </a:endParaRPr>
          </a:p>
          <a:p>
            <a:r>
              <a:rPr lang="pt-BR" b="0" dirty="0">
                <a:ea typeface="+mn-lt"/>
                <a:cs typeface="+mn-lt"/>
              </a:rPr>
              <a:t>utilizando uma ferramenta CASE.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Ferramenta Case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6672631" cy="539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Modelar um sistema com software.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B9369982-A5C4-4181-8BAB-BB760CB5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04" y="387567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Ferramenta Case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6672631" cy="539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Modelar um sistema com software.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B9369982-A5C4-4181-8BAB-BB760CB5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04" y="3875679"/>
            <a:ext cx="2143125" cy="2143125"/>
          </a:xfrm>
          <a:prstGeom prst="rect">
            <a:avLst/>
          </a:prstGeom>
        </p:spPr>
      </p:pic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1323704" y="2527069"/>
            <a:ext cx="6672631" cy="134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ferramenta CASE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>
                <a:ea typeface="+mn-lt"/>
                <a:cs typeface="+mn-lt"/>
              </a:rPr>
              <a:t>Computer-</a:t>
            </a:r>
            <a:r>
              <a:rPr lang="pt-BR" i="1" dirty="0" err="1">
                <a:ea typeface="+mn-lt"/>
                <a:cs typeface="+mn-lt"/>
              </a:rPr>
              <a:t>Aided</a:t>
            </a:r>
            <a:r>
              <a:rPr lang="pt-BR" i="1" dirty="0">
                <a:ea typeface="+mn-lt"/>
                <a:cs typeface="+mn-lt"/>
              </a:rPr>
              <a:t> Software </a:t>
            </a:r>
            <a:r>
              <a:rPr lang="pt-BR" i="1" dirty="0" err="1">
                <a:ea typeface="+mn-lt"/>
                <a:cs typeface="+mn-lt"/>
              </a:rPr>
              <a:t>Engineering</a:t>
            </a:r>
            <a:endParaRPr lang="pt-BR" i="1" dirty="0"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>
                <a:ea typeface="+mn-lt"/>
                <a:cs typeface="+mn-lt"/>
              </a:rPr>
              <a:t>E</a:t>
            </a:r>
            <a:r>
              <a:rPr lang="pt-BR" dirty="0">
                <a:ea typeface="+mn-lt"/>
                <a:cs typeface="+mn-lt"/>
              </a:rPr>
              <a:t>ngenharia de Software Auxiliada por Computador</a:t>
            </a:r>
          </a:p>
        </p:txBody>
      </p:sp>
    </p:spTree>
    <p:extLst>
      <p:ext uri="{BB962C8B-B14F-4D97-AF65-F5344CB8AC3E}">
        <p14:creationId xmlns:p14="http://schemas.microsoft.com/office/powerpoint/2010/main" val="26432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Ferramenta Case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6672631" cy="539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Modelar um sistema com software.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4" name="Imagem 4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B9369982-A5C4-4181-8BAB-BB760CB5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04" y="3875679"/>
            <a:ext cx="2143125" cy="2143125"/>
          </a:xfrm>
          <a:prstGeom prst="rect">
            <a:avLst/>
          </a:prstGeom>
        </p:spPr>
      </p:pic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1323704" y="4104469"/>
            <a:ext cx="6672631" cy="1631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Abrange ferramentas computacionais que auxiliam a atividade de engenharia de software.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8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 txBox="1">
            <a:spLocks/>
          </p:cNvSpPr>
          <p:nvPr/>
        </p:nvSpPr>
        <p:spPr>
          <a:xfrm>
            <a:off x="1323704" y="2527069"/>
            <a:ext cx="6672631" cy="13486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ferramenta CASE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>
                <a:ea typeface="+mn-lt"/>
                <a:cs typeface="+mn-lt"/>
              </a:rPr>
              <a:t>Computer-</a:t>
            </a:r>
            <a:r>
              <a:rPr lang="pt-BR" i="1" dirty="0" err="1">
                <a:ea typeface="+mn-lt"/>
                <a:cs typeface="+mn-lt"/>
              </a:rPr>
              <a:t>Aided</a:t>
            </a:r>
            <a:r>
              <a:rPr lang="pt-BR" i="1" dirty="0">
                <a:ea typeface="+mn-lt"/>
                <a:cs typeface="+mn-lt"/>
              </a:rPr>
              <a:t> Software </a:t>
            </a:r>
            <a:r>
              <a:rPr lang="pt-BR" i="1" dirty="0" err="1">
                <a:ea typeface="+mn-lt"/>
                <a:cs typeface="+mn-lt"/>
              </a:rPr>
              <a:t>Engineering</a:t>
            </a:r>
            <a:endParaRPr lang="pt-BR" i="1" dirty="0"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i="1" dirty="0">
                <a:ea typeface="+mn-lt"/>
                <a:cs typeface="+mn-lt"/>
              </a:rPr>
              <a:t>E</a:t>
            </a:r>
            <a:r>
              <a:rPr lang="pt-BR" dirty="0">
                <a:ea typeface="+mn-lt"/>
                <a:cs typeface="+mn-lt"/>
              </a:rPr>
              <a:t>ngenharia de Software Auxiliada por Computador</a:t>
            </a:r>
          </a:p>
        </p:txBody>
      </p:sp>
    </p:spTree>
    <p:extLst>
      <p:ext uri="{BB962C8B-B14F-4D97-AF65-F5344CB8AC3E}">
        <p14:creationId xmlns:p14="http://schemas.microsoft.com/office/powerpoint/2010/main" val="32536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666</Words>
  <Application>Microsoft Office PowerPoint</Application>
  <PresentationFormat>Widescreen</PresentationFormat>
  <Paragraphs>126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Tema do Office</vt:lpstr>
      <vt:lpstr>ANÁLISE E PROJETO ORIENTADO A OBJETOS</vt:lpstr>
      <vt:lpstr>Estudo de Caso</vt:lpstr>
      <vt:lpstr>Apresentação do PowerPoint</vt:lpstr>
      <vt:lpstr>Apresentação do PowerPoint</vt:lpstr>
      <vt:lpstr>Apresentação do PowerPoint</vt:lpstr>
      <vt:lpstr>Desenvolvermos a análise e o projeto de um software utilizando uma ferramenta CASE.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Flavia Lumi Matuzawa</cp:lastModifiedBy>
  <cp:revision>3107</cp:revision>
  <dcterms:created xsi:type="dcterms:W3CDTF">2019-02-06T19:28:48Z</dcterms:created>
  <dcterms:modified xsi:type="dcterms:W3CDTF">2020-09-16T14:26:05Z</dcterms:modified>
</cp:coreProperties>
</file>