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88" r:id="rId4"/>
    <p:sldId id="1411" r:id="rId5"/>
    <p:sldId id="1412" r:id="rId6"/>
    <p:sldId id="1413" r:id="rId7"/>
    <p:sldId id="263" r:id="rId8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CDB"/>
    <a:srgbClr val="E82E8A"/>
    <a:srgbClr val="002E46"/>
    <a:srgbClr val="0A435A"/>
    <a:srgbClr val="FF9933"/>
    <a:srgbClr val="00A6E9"/>
    <a:srgbClr val="1F3039"/>
    <a:srgbClr val="EE7325"/>
    <a:srgbClr val="FDC432"/>
    <a:srgbClr val="8A4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0" d="100"/>
          <a:sy n="110" d="100"/>
        </p:scale>
        <p:origin x="210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21/11/2022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C730E2FB-016E-EB97-3167-18E22F97C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47588" y="971299"/>
            <a:ext cx="5333493" cy="48667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01BD6A-41BF-D7FF-E9F4-64175A66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87" y="365126"/>
            <a:ext cx="10578657" cy="60617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pt-BR" sz="2800" b="1" baseline="0">
                <a:solidFill>
                  <a:srgbClr val="E82E8A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891465F4-EC51-23D3-CF1E-DEC0999379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8B2B46-5647-3FCD-046F-0C13DAF207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"/>
            <a:ext cx="11264475" cy="49394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F7A4723A-1EA2-263E-1373-8A1A2077E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397" y="828136"/>
            <a:ext cx="10482217" cy="49515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AF0C6A-B4A2-7CBC-56B2-EA44749E73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6142" y="830946"/>
            <a:ext cx="2488375" cy="47323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B24B590-13D1-7457-14C2-22374AC6F8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308" y="830946"/>
            <a:ext cx="7551739" cy="47504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5BF4FB-7D86-9706-9BC7-F084739F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8" y="365125"/>
            <a:ext cx="10290209" cy="46582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pt-BR" sz="2800" b="1" baseline="0">
                <a:solidFill>
                  <a:srgbClr val="E82E8A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381CB787-59EB-3D5C-6515-03009C30E3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23704" y="2163894"/>
            <a:ext cx="8894718" cy="34683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16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6FEF7A9F-261F-E832-14A9-44542699C6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37464" y="-1015"/>
            <a:ext cx="7454536" cy="68590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38EB978-BC28-4121-A127-56B7D62E18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0"/>
            <a:ext cx="8989985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1ABF84-61BA-4366-AB05-0EC156F48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09" y="1457864"/>
            <a:ext cx="5308121" cy="3925019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007EF-CD3E-46B7-A649-0D738E132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300" y="2455504"/>
            <a:ext cx="382725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75B46C-491D-4ABA-97A0-B7F9534D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3431-7E22-468F-BBBD-9D4DF2301F1D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18A329-43A2-4CED-A02F-A3726101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457C7-F7D7-4988-9206-AE65EA6D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E445-F7A1-4D19-B6DA-4442110185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A7B946-EAA0-6776-14EB-3D1006D6BB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23704" y="2163894"/>
            <a:ext cx="8894718" cy="33993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E2749-0AFB-8D63-1989-6A71C1D8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75" y="682653"/>
            <a:ext cx="8894718" cy="5689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pt-BR" sz="2800" b="1" baseline="0">
                <a:solidFill>
                  <a:srgbClr val="E82E8A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A7B946-EAA0-6776-14EB-3D1006D6BB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23704" y="1526876"/>
            <a:ext cx="8894718" cy="403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E2749-0AFB-8D63-1989-6A71C1D8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75" y="682653"/>
            <a:ext cx="8894718" cy="5689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pt-BR" sz="2800" b="1" baseline="0">
                <a:solidFill>
                  <a:srgbClr val="E82E8A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522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9E42D22C-18D7-E76D-E05F-377BDD2760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23705" y="676348"/>
            <a:ext cx="10221665" cy="52096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B771C4A0-9994-DA9B-526A-7378BD3805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6191" y="1052423"/>
            <a:ext cx="5333493" cy="40915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B038F0-F8B6-6723-971F-46CF74C31A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31474" y="-1"/>
            <a:ext cx="5060526" cy="6857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096071C-913A-372F-E25C-5FE8B231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190" y="365125"/>
            <a:ext cx="5333493" cy="68628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pt-BR" sz="2800" b="1" baseline="0">
                <a:solidFill>
                  <a:srgbClr val="E82E8A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AE631ED3-B8A8-61F1-6254-E800FF0DB0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58995" y="586594"/>
            <a:ext cx="3567249" cy="47704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A00616A4-99FB-B4E5-C73D-5B597E0CB4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2" y="-6950"/>
            <a:ext cx="8088926" cy="5943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200" dirty="0" smtClean="0">
                <a:latin typeface="Franklin Gothic Book" panose="020B0503020102020204" pitchFamily="34" charset="0"/>
              </a:defRPr>
            </a:lvl1pPr>
            <a:lvl2pPr>
              <a:defRPr lang="pt-BR" sz="2000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pt-BR" sz="1800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pt-BR" sz="1600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pt-BR" sz="1600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pt-BR"/>
              <a:t>Clique para editar os estilos de texto Mestres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pt-BR"/>
              <a:t>Segundo nível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pt-BR"/>
              <a:t>Terceiro nível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pt-BR"/>
              <a:t>Quarto nível</a:t>
            </a:r>
          </a:p>
          <a:p>
            <a:pPr marL="0" lvl="4" indent="0">
              <a:lnSpc>
                <a:spcPct val="150000"/>
              </a:lnSpc>
              <a:buNone/>
            </a:pPr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99" r:id="rId6"/>
    <p:sldLayoutId id="2147483665" r:id="rId7"/>
    <p:sldLayoutId id="2147483653" r:id="rId8"/>
    <p:sldLayoutId id="2147483659" r:id="rId9"/>
    <p:sldLayoutId id="2147483660" r:id="rId10"/>
    <p:sldLayoutId id="2147483654" r:id="rId11"/>
    <p:sldLayoutId id="2147483667" r:id="rId12"/>
    <p:sldLayoutId id="2147483662" r:id="rId13"/>
    <p:sldLayoutId id="2147483668" r:id="rId14"/>
    <p:sldLayoutId id="2147483663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9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57" r:id="rId46"/>
    <p:sldLayoutId id="2147483700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5CB4A-2D26-4E25-B1E3-70A4C61E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Orientado a Objeto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9B207-FE7D-499D-952A-964ADD52F16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64538" y="2455863"/>
            <a:ext cx="3827462" cy="1655762"/>
          </a:xfrm>
        </p:spPr>
        <p:txBody>
          <a:bodyPr/>
          <a:lstStyle/>
          <a:p>
            <a:r>
              <a:rPr lang="pt-BR" dirty="0"/>
              <a:t>Prática de modelagem</a:t>
            </a:r>
          </a:p>
        </p:txBody>
      </p:sp>
    </p:spTree>
    <p:extLst>
      <p:ext uri="{BB962C8B-B14F-4D97-AF65-F5344CB8AC3E}">
        <p14:creationId xmlns:p14="http://schemas.microsoft.com/office/powerpoint/2010/main" val="29268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222AF2-E172-4A4A-84F5-CABF43BAF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Descreve como um ator interage com o sistema proposto para executar uma determinada funcionalidade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 termo usuário pode significar um usuário humano, um equipamento ou mesmo outro sistema de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Interação que tem significado para o usuário final e que deve terminar (sair do sistema) com um estado completo, sendo concluída ou retornando ao estado inicial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3BFE2B-454B-84C6-968F-A05BF34A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de Uso - Relembrado</a:t>
            </a:r>
          </a:p>
        </p:txBody>
      </p:sp>
    </p:spTree>
    <p:extLst>
      <p:ext uri="{BB962C8B-B14F-4D97-AF65-F5344CB8AC3E}">
        <p14:creationId xmlns:p14="http://schemas.microsoft.com/office/powerpoint/2010/main" val="13769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Permiti a visualização das classes que irão compor o sistema com seus respectivos atributos e métodos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Especifica como as classes do sistema se relacionam, se complementam e transmitem informações entre 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Visão estática de como as classes estão organizadas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Estrutura lógica das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Base para a construção da maior parte dos demais diagramas da UML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879ECA-E47A-C1F9-043F-EF35DF49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de Classes</a:t>
            </a:r>
          </a:p>
        </p:txBody>
      </p:sp>
    </p:spTree>
    <p:extLst>
      <p:ext uri="{BB962C8B-B14F-4D97-AF65-F5344CB8AC3E}">
        <p14:creationId xmlns:p14="http://schemas.microsoft.com/office/powerpoint/2010/main" val="419458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23A2D8-F959-4936-8EE6-10F7A7F4E9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Premissa:</a:t>
            </a:r>
          </a:p>
          <a:p>
            <a:r>
              <a:rPr lang="pt-BR" dirty="0"/>
              <a:t>Somente será considerado os Cenários básicos dos Casos de Uso</a:t>
            </a:r>
          </a:p>
          <a:p>
            <a:r>
              <a:rPr lang="pt-BR" dirty="0"/>
              <a:t>As regras de segurança não serão implementadas</a:t>
            </a:r>
          </a:p>
          <a:p>
            <a:r>
              <a:rPr lang="pt-BR" dirty="0"/>
              <a:t>As interfaces do usuários não estão sendo consideradas</a:t>
            </a:r>
          </a:p>
          <a:p>
            <a:r>
              <a:rPr lang="pt-BR" dirty="0"/>
              <a:t>A persistência com banco de dados não estão sendo considerado</a:t>
            </a:r>
          </a:p>
          <a:p>
            <a:endParaRPr lang="pt-BR" dirty="0"/>
          </a:p>
          <a:p>
            <a:r>
              <a:rPr lang="pt-BR" dirty="0"/>
              <a:t>A solução foi proposta com base na observação do uso.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9FF404D-DC9A-39A9-AA5D-38138F03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Estudo de Caso</a:t>
            </a:r>
          </a:p>
        </p:txBody>
      </p:sp>
    </p:spTree>
    <p:extLst>
      <p:ext uri="{BB962C8B-B14F-4D97-AF65-F5344CB8AC3E}">
        <p14:creationId xmlns:p14="http://schemas.microsoft.com/office/powerpoint/2010/main" val="44998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035D6C-7B55-3594-778E-83D5225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pic>
        <p:nvPicPr>
          <p:cNvPr id="1028" name="Picture 4" descr="Supermercados com autoatendimento viram tendência em Santa Catarina | O  Município">
            <a:extLst>
              <a:ext uri="{FF2B5EF4-FFF2-40B4-BE49-F238E27FC236}">
                <a16:creationId xmlns:a16="http://schemas.microsoft.com/office/drawing/2014/main" id="{0BD12275-7792-4CEC-B840-6E57D3DD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CC91D7A-9609-46A4-BC8C-E410B8BC7F8D}"/>
              </a:ext>
            </a:extLst>
          </p:cNvPr>
          <p:cNvSpPr/>
          <p:nvPr/>
        </p:nvSpPr>
        <p:spPr>
          <a:xfrm>
            <a:off x="7516211" y="4977740"/>
            <a:ext cx="1540704" cy="1308760"/>
          </a:xfrm>
          <a:prstGeom prst="rect">
            <a:avLst/>
          </a:prstGeom>
          <a:noFill/>
          <a:ln w="57150"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D0BB6-D2B1-477B-895E-AB66261EC4F0}"/>
              </a:ext>
            </a:extLst>
          </p:cNvPr>
          <p:cNvSpPr txBox="1"/>
          <p:nvPr/>
        </p:nvSpPr>
        <p:spPr>
          <a:xfrm>
            <a:off x="9640389" y="4153989"/>
            <a:ext cx="25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Mercadoria de entrada</a:t>
            </a:r>
          </a:p>
          <a:p>
            <a:r>
              <a:rPr lang="pt-BR" dirty="0"/>
              <a:t>Cestinha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7B97A7C-AFC5-4E93-9685-01B96D5BD15E}"/>
              </a:ext>
            </a:extLst>
          </p:cNvPr>
          <p:cNvCxnSpPr>
            <a:stCxn id="6" idx="1"/>
            <a:endCxn id="5" idx="0"/>
          </p:cNvCxnSpPr>
          <p:nvPr/>
        </p:nvCxnSpPr>
        <p:spPr>
          <a:xfrm rot="10800000" flipV="1">
            <a:off x="8286563" y="4477154"/>
            <a:ext cx="1353826" cy="5005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29DDAC-A23D-49EA-98F0-09333976A098}"/>
              </a:ext>
            </a:extLst>
          </p:cNvPr>
          <p:cNvSpPr/>
          <p:nvPr/>
        </p:nvSpPr>
        <p:spPr>
          <a:xfrm>
            <a:off x="3238500" y="3143794"/>
            <a:ext cx="1995351" cy="2978331"/>
          </a:xfrm>
          <a:prstGeom prst="rect">
            <a:avLst/>
          </a:prstGeom>
          <a:noFill/>
          <a:ln w="57150"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EF4B9-8095-4AF3-B60B-3600C0145537}"/>
              </a:ext>
            </a:extLst>
          </p:cNvPr>
          <p:cNvSpPr txBox="1"/>
          <p:nvPr/>
        </p:nvSpPr>
        <p:spPr>
          <a:xfrm>
            <a:off x="956140" y="2682129"/>
            <a:ext cx="255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Mercadoria de Saída</a:t>
            </a:r>
          </a:p>
          <a:p>
            <a:r>
              <a:rPr lang="pt-BR" dirty="0"/>
              <a:t>Sacola</a:t>
            </a:r>
          </a:p>
          <a:p>
            <a:r>
              <a:rPr lang="pt-BR" dirty="0"/>
              <a:t>Balança</a:t>
            </a:r>
          </a:p>
        </p:txBody>
      </p:sp>
      <p:cxnSp>
        <p:nvCxnSpPr>
          <p:cNvPr id="15" name="Conector de Seta Reta 7">
            <a:extLst>
              <a:ext uri="{FF2B5EF4-FFF2-40B4-BE49-F238E27FC236}">
                <a16:creationId xmlns:a16="http://schemas.microsoft.com/office/drawing/2014/main" id="{C7B3212A-A73F-4B23-A937-AD3D1B53EE9C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 rot="16200000" flipH="1">
            <a:off x="2221473" y="3615932"/>
            <a:ext cx="1027501" cy="10065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9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8898786-4436-0CE0-2A64-5526EECD99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Criar Casos de Uso</a:t>
            </a:r>
          </a:p>
          <a:p>
            <a:r>
              <a:rPr lang="pt-BR" dirty="0"/>
              <a:t>Criar Diagrama de Classe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77C00F-44CC-80EF-22E2-2BCF4FD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77926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delo Unicesumar 2022.potx" id="{E4EC5E6B-590D-46AC-8592-958418D36517}" vid="{D9E4BD5E-78D9-4937-A552-19038EAA5ED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Unicesumar 2022</Template>
  <TotalTime>18</TotalTime>
  <Words>201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Franklin Gothic Demi Cond</vt:lpstr>
      <vt:lpstr>Tema do Office</vt:lpstr>
      <vt:lpstr>Projeto Orientado a Objeto</vt:lpstr>
      <vt:lpstr>Caso de Uso - Relembrado</vt:lpstr>
      <vt:lpstr>Modelo de Classes</vt:lpstr>
      <vt:lpstr>Estudo de Caso</vt:lpstr>
      <vt:lpstr>Problema</vt:lpstr>
      <vt:lpstr>Atividade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Orientado a Objeto</dc:title>
  <dc:creator>Edson Lessa</dc:creator>
  <cp:lastModifiedBy>Edson Lessa</cp:lastModifiedBy>
  <cp:revision>2</cp:revision>
  <cp:lastPrinted>2021-05-21T20:29:14Z</cp:lastPrinted>
  <dcterms:created xsi:type="dcterms:W3CDTF">2022-11-21T19:11:33Z</dcterms:created>
  <dcterms:modified xsi:type="dcterms:W3CDTF">2022-11-21T19:30:31Z</dcterms:modified>
</cp:coreProperties>
</file>