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4" r:id="rId4"/>
    <p:sldId id="265" r:id="rId5"/>
    <p:sldId id="267" r:id="rId6"/>
    <p:sldId id="268" r:id="rId7"/>
    <p:sldId id="292" r:id="rId8"/>
    <p:sldId id="269" r:id="rId9"/>
    <p:sldId id="270" r:id="rId10"/>
    <p:sldId id="271" r:id="rId11"/>
    <p:sldId id="272" r:id="rId12"/>
    <p:sldId id="273" r:id="rId13"/>
    <p:sldId id="300" r:id="rId14"/>
    <p:sldId id="275" r:id="rId15"/>
    <p:sldId id="276" r:id="rId16"/>
    <p:sldId id="277" r:id="rId17"/>
    <p:sldId id="278" r:id="rId18"/>
    <p:sldId id="263" r:id="rId19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4833"/>
  </p:normalViewPr>
  <p:slideViewPr>
    <p:cSldViewPr snapToGrid="0">
      <p:cViewPr varScale="1">
        <p:scale>
          <a:sx n="108" d="100"/>
          <a:sy n="108" d="100"/>
        </p:scale>
        <p:origin x="8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06/04/2022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en-BR" smtClean="0"/>
              <a:t>06/04/22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946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8426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variável</a:t>
            </a:r>
            <a:r>
              <a:rPr lang="en-US" sz="2000" dirty="0"/>
              <a:t> de </a:t>
            </a:r>
            <a:r>
              <a:rPr lang="en-US" sz="2000" dirty="0" err="1"/>
              <a:t>controle</a:t>
            </a:r>
            <a:r>
              <a:rPr lang="en-US" sz="2000" dirty="0"/>
              <a:t> </a:t>
            </a:r>
            <a:r>
              <a:rPr lang="en-US" sz="2000" dirty="0" err="1"/>
              <a:t>gera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sequência</a:t>
            </a:r>
            <a:r>
              <a:rPr lang="en-US" sz="2000" dirty="0"/>
              <a:t> </a:t>
            </a:r>
            <a:r>
              <a:rPr lang="en-US" sz="2000" dirty="0" err="1"/>
              <a:t>numérica</a:t>
            </a:r>
            <a:r>
              <a:rPr lang="en-US" sz="2000" dirty="0"/>
              <a:t> (</a:t>
            </a:r>
            <a:r>
              <a:rPr lang="en-US" sz="2000" dirty="0" err="1"/>
              <a:t>variável</a:t>
            </a:r>
            <a:r>
              <a:rPr lang="en-US" sz="2000" dirty="0"/>
              <a:t> </a:t>
            </a:r>
            <a:r>
              <a:rPr lang="en-US" sz="2000" dirty="0" err="1"/>
              <a:t>cont</a:t>
            </a:r>
            <a:r>
              <a:rPr lang="en-US" sz="2000" dirty="0"/>
              <a:t>, do </a:t>
            </a:r>
            <a:r>
              <a:rPr lang="en-US" sz="2000" dirty="0" err="1"/>
              <a:t>exemplo</a:t>
            </a:r>
            <a:r>
              <a:rPr lang="en-US" sz="2000" dirty="0"/>
              <a:t> anterior)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É </a:t>
            </a:r>
            <a:r>
              <a:rPr lang="en-US" sz="2000" dirty="0" err="1"/>
              <a:t>como</a:t>
            </a:r>
            <a:r>
              <a:rPr lang="en-US" sz="2000" dirty="0"/>
              <a:t> um </a:t>
            </a:r>
            <a:r>
              <a:rPr lang="en-US" sz="2000" dirty="0" err="1"/>
              <a:t>contador</a:t>
            </a:r>
            <a:r>
              <a:rPr lang="en-US" sz="2000" dirty="0"/>
              <a:t>: </a:t>
            </a:r>
          </a:p>
          <a:p>
            <a:pPr lvl="1"/>
            <a:r>
              <a:rPr lang="en-US" sz="2800" dirty="0"/>
              <a:t>1 – </a:t>
            </a:r>
            <a:r>
              <a:rPr lang="en-US" sz="2800" dirty="0" err="1"/>
              <a:t>Executa</a:t>
            </a:r>
            <a:r>
              <a:rPr lang="en-US" sz="2800" dirty="0"/>
              <a:t> pela </a:t>
            </a:r>
            <a:r>
              <a:rPr lang="en-US" sz="2800" dirty="0" err="1"/>
              <a:t>primeira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2 – </a:t>
            </a:r>
            <a:r>
              <a:rPr lang="en-US" sz="2800" dirty="0" err="1"/>
              <a:t>Executa</a:t>
            </a:r>
            <a:r>
              <a:rPr lang="en-US" sz="2800" dirty="0"/>
              <a:t> pela </a:t>
            </a:r>
            <a:r>
              <a:rPr lang="en-US" sz="2800" dirty="0" err="1"/>
              <a:t>segunda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3 – </a:t>
            </a:r>
            <a:r>
              <a:rPr lang="en-US" sz="2800" dirty="0" err="1"/>
              <a:t>Executa</a:t>
            </a:r>
            <a:r>
              <a:rPr lang="en-US" sz="2800" dirty="0"/>
              <a:t> pela </a:t>
            </a:r>
            <a:r>
              <a:rPr lang="en-US" sz="2800" dirty="0" err="1"/>
              <a:t>terceira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... </a:t>
            </a:r>
          </a:p>
          <a:p>
            <a:pPr lvl="1"/>
            <a:r>
              <a:rPr lang="en-US" sz="2800" dirty="0"/>
              <a:t>8 – </a:t>
            </a:r>
            <a:r>
              <a:rPr lang="en-US" sz="2800" dirty="0" err="1"/>
              <a:t>Executa</a:t>
            </a:r>
            <a:r>
              <a:rPr lang="en-US" sz="2800" dirty="0"/>
              <a:t> pela </a:t>
            </a:r>
            <a:r>
              <a:rPr lang="en-US" sz="2800" dirty="0" err="1"/>
              <a:t>oitava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9 – </a:t>
            </a:r>
            <a:r>
              <a:rPr lang="en-US" sz="2800" dirty="0" err="1"/>
              <a:t>Executa</a:t>
            </a:r>
            <a:r>
              <a:rPr lang="en-US" sz="2800" dirty="0"/>
              <a:t> pela </a:t>
            </a:r>
            <a:r>
              <a:rPr lang="en-US" sz="2800" dirty="0" err="1"/>
              <a:t>nona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10 – </a:t>
            </a:r>
            <a:r>
              <a:rPr lang="en-US" sz="2800" dirty="0" err="1"/>
              <a:t>Executa</a:t>
            </a:r>
            <a:r>
              <a:rPr lang="en-US" sz="2800" dirty="0"/>
              <a:t> pela </a:t>
            </a:r>
            <a:r>
              <a:rPr lang="en-US" sz="2800" dirty="0" err="1"/>
              <a:t>décima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... e </a:t>
            </a:r>
            <a:r>
              <a:rPr lang="en-US" sz="2800" dirty="0" err="1"/>
              <a:t>assim</a:t>
            </a:r>
            <a:r>
              <a:rPr lang="en-US" sz="2800" dirty="0"/>
              <a:t> por </a:t>
            </a:r>
            <a:r>
              <a:rPr lang="en-US" sz="2800" dirty="0" err="1"/>
              <a:t>diante</a:t>
            </a:r>
            <a:r>
              <a:rPr lang="en-US" sz="2800" dirty="0"/>
              <a:t> ...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“Para”</a:t>
            </a:r>
          </a:p>
        </p:txBody>
      </p:sp>
    </p:spTree>
    <p:extLst>
      <p:ext uri="{BB962C8B-B14F-4D97-AF65-F5344CB8AC3E}">
        <p14:creationId xmlns:p14="http://schemas.microsoft.com/office/powerpoint/2010/main" val="329548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Toda </a:t>
            </a:r>
            <a:r>
              <a:rPr lang="en-US" sz="1800" dirty="0" err="1"/>
              <a:t>sequência</a:t>
            </a:r>
            <a:r>
              <a:rPr lang="en-US" sz="1800" dirty="0"/>
              <a:t> </a:t>
            </a:r>
            <a:r>
              <a:rPr lang="en-US" sz="1800" dirty="0" err="1"/>
              <a:t>numérica</a:t>
            </a:r>
            <a:r>
              <a:rPr lang="en-US" sz="1800" dirty="0"/>
              <a:t> </a:t>
            </a:r>
            <a:r>
              <a:rPr lang="en-US" sz="1800" dirty="0" err="1"/>
              <a:t>possui</a:t>
            </a:r>
            <a:r>
              <a:rPr lang="en-US" sz="1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Um </a:t>
            </a:r>
            <a:r>
              <a:rPr lang="en-US" sz="2400" b="1" dirty="0"/>
              <a:t>valor </a:t>
            </a:r>
            <a:r>
              <a:rPr lang="en-US" sz="2400" b="1" dirty="0" err="1"/>
              <a:t>inicial</a:t>
            </a:r>
            <a:r>
              <a:rPr lang="en-US" sz="2400" b="1" dirty="0"/>
              <a:t>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Um </a:t>
            </a:r>
            <a:r>
              <a:rPr lang="en-US" sz="2400" b="1" dirty="0"/>
              <a:t>valor final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Um valor de </a:t>
            </a:r>
            <a:r>
              <a:rPr lang="en-US" sz="2400" b="1" dirty="0" err="1"/>
              <a:t>incremento</a:t>
            </a:r>
            <a:r>
              <a:rPr lang="en-US" sz="2400" b="1" dirty="0"/>
              <a:t>/</a:t>
            </a:r>
            <a:r>
              <a:rPr lang="en-US" sz="2400" b="1" dirty="0" err="1"/>
              <a:t>decremento</a:t>
            </a:r>
            <a:r>
              <a:rPr lang="en-US" sz="2400" b="1" dirty="0"/>
              <a:t>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err="1"/>
              <a:t>Exemplo</a:t>
            </a:r>
            <a:r>
              <a:rPr lang="en-US" sz="1800" b="1" dirty="0"/>
              <a:t> 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Valor </a:t>
            </a:r>
            <a:r>
              <a:rPr lang="en-US" sz="2400" dirty="0" err="1"/>
              <a:t>inicial</a:t>
            </a:r>
            <a:r>
              <a:rPr lang="en-US" sz="2400" dirty="0"/>
              <a:t> = 1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Valor final = 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Incremento</a:t>
            </a:r>
            <a:r>
              <a:rPr lang="en-US" sz="2400" dirty="0"/>
              <a:t> = +1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Sequência</a:t>
            </a:r>
            <a:r>
              <a:rPr lang="en-US" sz="2400" dirty="0"/>
              <a:t> </a:t>
            </a:r>
            <a:r>
              <a:rPr lang="en-US" sz="2400" dirty="0" err="1"/>
              <a:t>gerada</a:t>
            </a:r>
            <a:r>
              <a:rPr lang="en-US" sz="2400" dirty="0"/>
              <a:t>: 1, 2, 3, 4,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não</a:t>
            </a:r>
            <a:r>
              <a:rPr lang="en-US" sz="1800" dirty="0"/>
              <a:t> for </a:t>
            </a:r>
            <a:r>
              <a:rPr lang="en-US" sz="1800" dirty="0" err="1"/>
              <a:t>explicitado</a:t>
            </a:r>
            <a:r>
              <a:rPr lang="en-US" sz="1800" dirty="0"/>
              <a:t>, o valor de </a:t>
            </a:r>
            <a:r>
              <a:rPr lang="en-US" sz="1800" dirty="0" err="1"/>
              <a:t>incremento</a:t>
            </a:r>
            <a:r>
              <a:rPr lang="en-US" sz="1800" dirty="0"/>
              <a:t> assume-se </a:t>
            </a:r>
            <a:r>
              <a:rPr lang="en-US" sz="1800" b="1" dirty="0"/>
              <a:t>+1 </a:t>
            </a:r>
            <a:r>
              <a:rPr lang="en-US" sz="1800" dirty="0"/>
              <a:t>por </a:t>
            </a:r>
            <a:r>
              <a:rPr lang="en-US" sz="1800" b="1" dirty="0" err="1"/>
              <a:t>padrão</a:t>
            </a:r>
            <a:r>
              <a:rPr lang="en-US" sz="1800" b="1" dirty="0"/>
              <a:t> 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“Para”</a:t>
            </a:r>
          </a:p>
        </p:txBody>
      </p:sp>
    </p:spTree>
    <p:extLst>
      <p:ext uri="{BB962C8B-B14F-4D97-AF65-F5344CB8AC3E}">
        <p14:creationId xmlns:p14="http://schemas.microsoft.com/office/powerpoint/2010/main" val="417665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400" dirty="0" err="1"/>
              <a:t>Sequências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repetição</a:t>
            </a:r>
            <a:r>
              <a:rPr lang="en-US" sz="2400" dirty="0"/>
              <a:t> por </a:t>
            </a:r>
            <a:r>
              <a:rPr lang="en-US" sz="2400" dirty="0" err="1"/>
              <a:t>contagem</a:t>
            </a:r>
            <a:r>
              <a:rPr lang="en-US" sz="2400" dirty="0"/>
              <a:t>: </a:t>
            </a:r>
          </a:p>
          <a:p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/>
              <a:t>Valor </a:t>
            </a:r>
            <a:r>
              <a:rPr lang="en-US" sz="2400" dirty="0" err="1"/>
              <a:t>inicial</a:t>
            </a:r>
            <a:r>
              <a:rPr lang="en-US" sz="2400" dirty="0"/>
              <a:t> = 0 e </a:t>
            </a:r>
            <a:r>
              <a:rPr lang="en-US" sz="2400" dirty="0" err="1"/>
              <a:t>incremento</a:t>
            </a:r>
            <a:r>
              <a:rPr lang="en-US" sz="2400" dirty="0"/>
              <a:t> = +1: 0, 1, 2, 3, 4... </a:t>
            </a:r>
          </a:p>
          <a:p>
            <a:pPr marL="457200" indent="-457200">
              <a:buAutoNum type="alphaLcParenR"/>
            </a:pPr>
            <a:endParaRPr lang="en-US" sz="2400" dirty="0"/>
          </a:p>
          <a:p>
            <a:r>
              <a:rPr lang="en-US" sz="2400" dirty="0"/>
              <a:t>b)   Valor </a:t>
            </a:r>
            <a:r>
              <a:rPr lang="en-US" sz="2400" dirty="0" err="1"/>
              <a:t>inicial</a:t>
            </a:r>
            <a:r>
              <a:rPr lang="en-US" sz="2400" dirty="0"/>
              <a:t> = 1 e </a:t>
            </a:r>
            <a:r>
              <a:rPr lang="en-US" sz="2400" dirty="0" err="1"/>
              <a:t>incremento</a:t>
            </a:r>
            <a:r>
              <a:rPr lang="en-US" sz="2400" dirty="0"/>
              <a:t> = +1: 1, 2, 3, 4, 5... </a:t>
            </a:r>
          </a:p>
          <a:p>
            <a:endParaRPr lang="en-US" sz="2400" dirty="0"/>
          </a:p>
          <a:p>
            <a:r>
              <a:rPr lang="en-US" sz="2400" dirty="0"/>
              <a:t>c)   Valor </a:t>
            </a:r>
            <a:r>
              <a:rPr lang="en-US" sz="2400" dirty="0" err="1"/>
              <a:t>inicial</a:t>
            </a:r>
            <a:r>
              <a:rPr lang="en-US" sz="2400" dirty="0"/>
              <a:t> = N e </a:t>
            </a:r>
            <a:r>
              <a:rPr lang="en-US" sz="2400" dirty="0" err="1"/>
              <a:t>decremento</a:t>
            </a:r>
            <a:r>
              <a:rPr lang="en-US" sz="2400" dirty="0"/>
              <a:t> = -1: Por ex. com N = 5: 5, 4, 3, 2, 1, 0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“Para”</a:t>
            </a:r>
          </a:p>
        </p:txBody>
      </p:sp>
    </p:spTree>
    <p:extLst>
      <p:ext uri="{BB962C8B-B14F-4D97-AF65-F5344CB8AC3E}">
        <p14:creationId xmlns:p14="http://schemas.microsoft.com/office/powerpoint/2010/main" val="318502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03</a:t>
            </a:r>
            <a:br>
              <a:rPr lang="pt-BR" dirty="0"/>
            </a:br>
            <a:r>
              <a:rPr lang="pt-BR" dirty="0"/>
              <a:t>Estrutura “Enquanto”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224084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Repetição</a:t>
            </a:r>
            <a:r>
              <a:rPr lang="en-US" sz="2200" dirty="0"/>
              <a:t> por </a:t>
            </a:r>
            <a:r>
              <a:rPr lang="en-US" sz="2200" dirty="0" err="1"/>
              <a:t>Condição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muitas</a:t>
            </a:r>
            <a:r>
              <a:rPr lang="en-US" sz="2200" dirty="0"/>
              <a:t> </a:t>
            </a:r>
            <a:r>
              <a:rPr lang="en-US" sz="2200" dirty="0" err="1"/>
              <a:t>situações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computação</a:t>
            </a:r>
            <a:r>
              <a:rPr lang="en-US" sz="2200" dirty="0"/>
              <a:t> </a:t>
            </a:r>
            <a:r>
              <a:rPr lang="en-US" sz="2200" dirty="0" err="1"/>
              <a:t>precisamos</a:t>
            </a:r>
            <a:r>
              <a:rPr lang="en-US" sz="2200" dirty="0"/>
              <a:t> </a:t>
            </a:r>
            <a:r>
              <a:rPr lang="en-US" sz="2200" dirty="0" err="1"/>
              <a:t>repetir</a:t>
            </a:r>
            <a:r>
              <a:rPr lang="en-US" sz="2200" dirty="0"/>
              <a:t> </a:t>
            </a:r>
            <a:r>
              <a:rPr lang="en-US" sz="2200" dirty="0" err="1"/>
              <a:t>operações</a:t>
            </a:r>
            <a:r>
              <a:rPr lang="en-US" sz="2200" dirty="0"/>
              <a:t> </a:t>
            </a:r>
            <a:r>
              <a:rPr lang="en-US" sz="2200" dirty="0" err="1"/>
              <a:t>apenas</a:t>
            </a:r>
            <a:r>
              <a:rPr lang="en-US" sz="2200" dirty="0"/>
              <a:t> </a:t>
            </a:r>
            <a:r>
              <a:rPr lang="en-US" sz="2200" dirty="0" err="1"/>
              <a:t>enquanto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condição</a:t>
            </a:r>
            <a:r>
              <a:rPr lang="en-US" sz="2200" dirty="0"/>
              <a:t> for </a:t>
            </a:r>
            <a:r>
              <a:rPr lang="en-US" sz="2200" dirty="0" err="1"/>
              <a:t>verdadeira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Os</a:t>
            </a:r>
            <a:r>
              <a:rPr lang="en-US" sz="2200" dirty="0"/>
              <a:t> commandos </a:t>
            </a:r>
            <a:r>
              <a:rPr lang="en-US" sz="2200" dirty="0" err="1"/>
              <a:t>são</a:t>
            </a:r>
            <a:r>
              <a:rPr lang="en-US" sz="2200" dirty="0"/>
              <a:t> </a:t>
            </a:r>
            <a:r>
              <a:rPr lang="en-US" sz="2200" dirty="0" err="1"/>
              <a:t>repetidos</a:t>
            </a:r>
            <a:r>
              <a:rPr lang="en-US" sz="2200" dirty="0"/>
              <a:t> </a:t>
            </a:r>
            <a:r>
              <a:rPr lang="en-US" sz="2200" b="1" dirty="0"/>
              <a:t>até que a </a:t>
            </a:r>
            <a:r>
              <a:rPr lang="en-US" sz="2200" b="1" dirty="0" err="1"/>
              <a:t>condição</a:t>
            </a:r>
            <a:r>
              <a:rPr lang="en-US" sz="2200" b="1" dirty="0"/>
              <a:t> </a:t>
            </a:r>
            <a:r>
              <a:rPr lang="en-US" sz="2200" b="1" dirty="0" err="1"/>
              <a:t>seja</a:t>
            </a:r>
            <a:r>
              <a:rPr lang="en-US" sz="2200" b="1" dirty="0"/>
              <a:t> quebrada – </a:t>
            </a:r>
            <a:r>
              <a:rPr lang="en-US" sz="2200" b="1" i="1" dirty="0" err="1"/>
              <a:t>condição</a:t>
            </a:r>
            <a:r>
              <a:rPr lang="en-US" sz="2200" b="1" i="1" dirty="0"/>
              <a:t> </a:t>
            </a:r>
            <a:r>
              <a:rPr lang="en-US" sz="2200" b="1" i="1" dirty="0" err="1"/>
              <a:t>testada</a:t>
            </a:r>
            <a:r>
              <a:rPr lang="en-US" sz="2200" b="1" i="1" dirty="0"/>
              <a:t> no </a:t>
            </a:r>
            <a:r>
              <a:rPr lang="en-US" sz="2200" b="1" i="1" dirty="0" err="1"/>
              <a:t>início</a:t>
            </a:r>
            <a:r>
              <a:rPr lang="en-US" sz="2200" b="1" i="1" dirty="0"/>
              <a:t>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Muitas</a:t>
            </a:r>
            <a:r>
              <a:rPr lang="en-US" sz="2200" dirty="0"/>
              <a:t> </a:t>
            </a:r>
            <a:r>
              <a:rPr lang="en-US" sz="2200" dirty="0" err="1"/>
              <a:t>vezes</a:t>
            </a:r>
            <a:r>
              <a:rPr lang="en-US" sz="2200" dirty="0"/>
              <a:t> é </a:t>
            </a:r>
            <a:r>
              <a:rPr lang="en-US" sz="2200" dirty="0" err="1"/>
              <a:t>impossível</a:t>
            </a:r>
            <a:r>
              <a:rPr lang="en-US" sz="2200" dirty="0"/>
              <a:t> </a:t>
            </a:r>
            <a:r>
              <a:rPr lang="en-US" sz="2200" dirty="0" err="1"/>
              <a:t>prever</a:t>
            </a:r>
            <a:r>
              <a:rPr lang="en-US" sz="2200" dirty="0"/>
              <a:t> </a:t>
            </a:r>
            <a:r>
              <a:rPr lang="en-US" sz="2200" dirty="0" err="1"/>
              <a:t>quando</a:t>
            </a:r>
            <a:r>
              <a:rPr lang="en-US" sz="2200" dirty="0"/>
              <a:t> a </a:t>
            </a:r>
            <a:r>
              <a:rPr lang="en-US" sz="2200" dirty="0" err="1"/>
              <a:t>condição</a:t>
            </a:r>
            <a:r>
              <a:rPr lang="en-US" sz="2200" dirty="0"/>
              <a:t> será quebrada</a:t>
            </a:r>
          </a:p>
          <a:p>
            <a:r>
              <a:rPr lang="en-US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Condição</a:t>
            </a:r>
            <a:r>
              <a:rPr lang="en-US" sz="2200" dirty="0"/>
              <a:t>: </a:t>
            </a:r>
            <a:r>
              <a:rPr lang="en-US" sz="2200" dirty="0" err="1"/>
              <a:t>expressão</a:t>
            </a:r>
            <a:r>
              <a:rPr lang="en-US" sz="2200" dirty="0"/>
              <a:t> </a:t>
            </a:r>
            <a:r>
              <a:rPr lang="en-US" sz="2200" dirty="0" err="1"/>
              <a:t>lógico-relacional</a:t>
            </a:r>
            <a:r>
              <a:rPr lang="en-US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R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“Enquanto”</a:t>
            </a:r>
          </a:p>
        </p:txBody>
      </p:sp>
    </p:spTree>
    <p:extLst>
      <p:ext uri="{BB962C8B-B14F-4D97-AF65-F5344CB8AC3E}">
        <p14:creationId xmlns:p14="http://schemas.microsoft.com/office/powerpoint/2010/main" val="287430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48869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expressão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lógica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sequência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spcBef>
                <a:spcPts val="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aguardando2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← 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100)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...”);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“Enquanto”</a:t>
            </a:r>
          </a:p>
        </p:txBody>
      </p:sp>
    </p:spTree>
    <p:extLst>
      <p:ext uri="{BB962C8B-B14F-4D97-AF65-F5344CB8AC3E}">
        <p14:creationId xmlns:p14="http://schemas.microsoft.com/office/powerpoint/2010/main" val="174455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Imagine o </a:t>
            </a:r>
            <a:r>
              <a:rPr lang="en-US" sz="2000" dirty="0" err="1"/>
              <a:t>seguinte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Escrever</a:t>
            </a:r>
            <a:r>
              <a:rPr lang="en-US" sz="2800" dirty="0"/>
              <a:t> um </a:t>
            </a:r>
            <a:r>
              <a:rPr lang="en-US" sz="2800" dirty="0" err="1"/>
              <a:t>algoritmo</a:t>
            </a:r>
            <a:r>
              <a:rPr lang="en-US" sz="2800" dirty="0"/>
              <a:t> para </a:t>
            </a:r>
            <a:r>
              <a:rPr lang="en-US" sz="2800" dirty="0" err="1"/>
              <a:t>descobrir</a:t>
            </a:r>
            <a:r>
              <a:rPr lang="en-US" sz="2800" dirty="0"/>
              <a:t> </a:t>
            </a:r>
            <a:r>
              <a:rPr lang="en-US" sz="2800" dirty="0" err="1"/>
              <a:t>quantas</a:t>
            </a:r>
            <a:r>
              <a:rPr lang="en-US" sz="2800" dirty="0"/>
              <a:t> </a:t>
            </a:r>
            <a:r>
              <a:rPr lang="en-US" sz="2800" dirty="0" err="1"/>
              <a:t>vezes</a:t>
            </a:r>
            <a:r>
              <a:rPr lang="en-US" sz="2800" dirty="0"/>
              <a:t> é </a:t>
            </a:r>
            <a:r>
              <a:rPr lang="en-US" sz="2800" dirty="0" err="1"/>
              <a:t>possível</a:t>
            </a:r>
            <a:r>
              <a:rPr lang="en-US" sz="2800" dirty="0"/>
              <a:t> </a:t>
            </a:r>
            <a:r>
              <a:rPr lang="en-US" sz="2800" dirty="0" err="1"/>
              <a:t>subtrair</a:t>
            </a:r>
            <a:r>
              <a:rPr lang="en-US" sz="2800" dirty="0"/>
              <a:t> o valor 2 de um </a:t>
            </a:r>
            <a:r>
              <a:rPr lang="en-US" sz="2800" dirty="0" err="1"/>
              <a:t>número</a:t>
            </a:r>
            <a:r>
              <a:rPr lang="en-US" sz="2800" dirty="0"/>
              <a:t> N </a:t>
            </a:r>
            <a:r>
              <a:rPr lang="en-US" sz="2800" dirty="0" err="1"/>
              <a:t>qualquer</a:t>
            </a:r>
            <a:r>
              <a:rPr lang="en-US" sz="2800" dirty="0"/>
              <a:t> (</a:t>
            </a:r>
            <a:r>
              <a:rPr lang="en-US" sz="2800" dirty="0" err="1"/>
              <a:t>informado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</a:t>
            </a:r>
            <a:r>
              <a:rPr lang="en-US" sz="2800" dirty="0" err="1"/>
              <a:t>usuário</a:t>
            </a:r>
            <a:r>
              <a:rPr lang="en-US" sz="2800" dirty="0"/>
              <a:t>), antes que o </a:t>
            </a:r>
            <a:r>
              <a:rPr lang="en-US" sz="2800" dirty="0" err="1"/>
              <a:t>resultado</a:t>
            </a:r>
            <a:r>
              <a:rPr lang="en-US" sz="2800" dirty="0"/>
              <a:t> das </a:t>
            </a:r>
            <a:r>
              <a:rPr lang="en-US" sz="2800" dirty="0" err="1"/>
              <a:t>subtrações</a:t>
            </a:r>
            <a:r>
              <a:rPr lang="en-US" sz="2800" dirty="0"/>
              <a:t> se </a:t>
            </a:r>
            <a:r>
              <a:rPr lang="en-US" sz="2800" dirty="0" err="1"/>
              <a:t>torne</a:t>
            </a:r>
            <a:r>
              <a:rPr lang="en-US" sz="2800" dirty="0"/>
              <a:t> </a:t>
            </a:r>
            <a:r>
              <a:rPr lang="en-US" sz="2800" dirty="0" err="1"/>
              <a:t>negativo</a:t>
            </a:r>
            <a:r>
              <a:rPr lang="en-US" sz="28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A </a:t>
            </a:r>
            <a:r>
              <a:rPr lang="en-US" sz="2000" i="1" dirty="0" err="1"/>
              <a:t>interação</a:t>
            </a:r>
            <a:r>
              <a:rPr lang="en-US" sz="2000" i="1" dirty="0"/>
              <a:t> com o </a:t>
            </a:r>
            <a:r>
              <a:rPr lang="en-US" sz="2000" i="1" dirty="0" err="1"/>
              <a:t>usuário</a:t>
            </a:r>
            <a:r>
              <a:rPr lang="en-US" sz="2000" i="1" dirty="0"/>
              <a:t> </a:t>
            </a:r>
            <a:r>
              <a:rPr lang="en-US" sz="2000" i="1" dirty="0" err="1"/>
              <a:t>faz</a:t>
            </a:r>
            <a:r>
              <a:rPr lang="en-US" sz="2000" i="1" dirty="0"/>
              <a:t> com que </a:t>
            </a:r>
            <a:r>
              <a:rPr lang="en-US" sz="2000" i="1" dirty="0" err="1"/>
              <a:t>seja</a:t>
            </a:r>
            <a:r>
              <a:rPr lang="en-US" sz="2000" i="1" dirty="0"/>
              <a:t> </a:t>
            </a:r>
            <a:r>
              <a:rPr lang="en-US" sz="2000" i="1" dirty="0" err="1"/>
              <a:t>difícil</a:t>
            </a:r>
            <a:r>
              <a:rPr lang="en-US" sz="2000" i="1" dirty="0"/>
              <a:t> </a:t>
            </a:r>
            <a:r>
              <a:rPr lang="en-US" sz="2000" i="1" dirty="0" err="1"/>
              <a:t>prever</a:t>
            </a:r>
            <a:r>
              <a:rPr lang="en-US" sz="2000" i="1" dirty="0"/>
              <a:t> </a:t>
            </a:r>
            <a:r>
              <a:rPr lang="en-US" sz="2000" i="1" dirty="0" err="1"/>
              <a:t>quantas</a:t>
            </a:r>
            <a:r>
              <a:rPr lang="en-US" sz="2000" i="1" dirty="0"/>
              <a:t> </a:t>
            </a:r>
            <a:r>
              <a:rPr lang="en-US" sz="2000" i="1" dirty="0" err="1"/>
              <a:t>vezes</a:t>
            </a:r>
            <a:r>
              <a:rPr lang="en-US" sz="2000" i="1" dirty="0"/>
              <a:t> o </a:t>
            </a:r>
            <a:r>
              <a:rPr lang="en-US" sz="2000" i="1" dirty="0" err="1"/>
              <a:t>laço</a:t>
            </a:r>
            <a:r>
              <a:rPr lang="en-US" sz="2000" i="1" dirty="0"/>
              <a:t> </a:t>
            </a:r>
            <a:r>
              <a:rPr lang="en-US" sz="2000" i="1" dirty="0" err="1"/>
              <a:t>devera</a:t>
            </a:r>
            <a:r>
              <a:rPr lang="en-US" sz="2000" i="1" dirty="0"/>
              <a:t>́ se </a:t>
            </a:r>
            <a:r>
              <a:rPr lang="en-US" sz="2000" i="1" dirty="0" err="1"/>
              <a:t>repetir</a:t>
            </a:r>
            <a:r>
              <a:rPr lang="en-US" sz="2000" i="1" dirty="0"/>
              <a:t>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R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“Enquanto”</a:t>
            </a:r>
          </a:p>
        </p:txBody>
      </p:sp>
    </p:spTree>
    <p:extLst>
      <p:ext uri="{BB962C8B-B14F-4D97-AF65-F5344CB8AC3E}">
        <p14:creationId xmlns:p14="http://schemas.microsoft.com/office/powerpoint/2010/main" val="327239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Desenvolver</a:t>
            </a:r>
            <a:r>
              <a:rPr lang="en-US" sz="2200" dirty="0"/>
              <a:t> um </a:t>
            </a:r>
            <a:r>
              <a:rPr lang="en-US" sz="2200" dirty="0" err="1"/>
              <a:t>algoritmo</a:t>
            </a:r>
            <a:r>
              <a:rPr lang="en-US" sz="2200" dirty="0"/>
              <a:t> que </a:t>
            </a:r>
            <a:r>
              <a:rPr lang="en-US" sz="2200" dirty="0" err="1"/>
              <a:t>peça</a:t>
            </a:r>
            <a:r>
              <a:rPr lang="en-US" sz="2200" dirty="0"/>
              <a:t> </a:t>
            </a:r>
            <a:r>
              <a:rPr lang="en-US" sz="2200" dirty="0" err="1"/>
              <a:t>ao</a:t>
            </a:r>
            <a:r>
              <a:rPr lang="en-US" sz="2200" dirty="0"/>
              <a:t> </a:t>
            </a:r>
            <a:r>
              <a:rPr lang="en-US" sz="2200" dirty="0" err="1"/>
              <a:t>usuário</a:t>
            </a:r>
            <a:r>
              <a:rPr lang="en-US" sz="2200" dirty="0"/>
              <a:t> que </a:t>
            </a:r>
            <a:r>
              <a:rPr lang="en-US" sz="2200" dirty="0" err="1"/>
              <a:t>informe</a:t>
            </a:r>
            <a:r>
              <a:rPr lang="en-US" sz="2200" dirty="0"/>
              <a:t> </a:t>
            </a:r>
            <a:r>
              <a:rPr lang="en-US" sz="2200" dirty="0" err="1"/>
              <a:t>valores</a:t>
            </a:r>
            <a:r>
              <a:rPr lang="en-US" sz="2200" dirty="0"/>
              <a:t> e se </a:t>
            </a:r>
            <a:r>
              <a:rPr lang="en-US" sz="2200" dirty="0" err="1"/>
              <a:t>encerre</a:t>
            </a:r>
            <a:r>
              <a:rPr lang="en-US" sz="2200" dirty="0"/>
              <a:t> </a:t>
            </a:r>
            <a:r>
              <a:rPr lang="en-US" sz="2200" dirty="0" err="1"/>
              <a:t>quando</a:t>
            </a:r>
            <a:r>
              <a:rPr lang="en-US" sz="2200" dirty="0"/>
              <a:t> a soma dos </a:t>
            </a:r>
            <a:r>
              <a:rPr lang="en-US" sz="2200" dirty="0" err="1"/>
              <a:t>valores</a:t>
            </a:r>
            <a:r>
              <a:rPr lang="en-US" sz="2200" dirty="0"/>
              <a:t> </a:t>
            </a:r>
            <a:r>
              <a:rPr lang="en-US" sz="2200" dirty="0" err="1"/>
              <a:t>informados</a:t>
            </a:r>
            <a:r>
              <a:rPr lang="en-US" sz="2200" dirty="0"/>
              <a:t> for </a:t>
            </a:r>
            <a:r>
              <a:rPr lang="en-US" sz="2200" dirty="0" err="1"/>
              <a:t>maior</a:t>
            </a:r>
            <a:r>
              <a:rPr lang="en-US" sz="2200" dirty="0"/>
              <a:t> do que 100. </a:t>
            </a:r>
          </a:p>
          <a:p>
            <a:endParaRPr lang="en-BR" sz="2200" dirty="0"/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somaValores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soma: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soma ← 0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(soma &lt; 100)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soma ← soma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R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99156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03</a:t>
            </a:r>
            <a:br>
              <a:rPr lang="pt-BR" dirty="0"/>
            </a:br>
            <a:r>
              <a:rPr lang="pt-BR" dirty="0"/>
              <a:t>Estrutura de Repetição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Computadores</a:t>
            </a:r>
            <a:r>
              <a:rPr lang="en-US" sz="2400" dirty="0"/>
              <a:t> </a:t>
            </a:r>
            <a:r>
              <a:rPr lang="en-US" sz="2400" dirty="0" err="1"/>
              <a:t>são</a:t>
            </a:r>
            <a:r>
              <a:rPr lang="en-US" sz="2400" dirty="0"/>
              <a:t>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eficientes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operações</a:t>
            </a:r>
            <a:r>
              <a:rPr lang="en-US" sz="2400" dirty="0"/>
              <a:t> </a:t>
            </a:r>
            <a:r>
              <a:rPr lang="en-US" sz="2400" dirty="0" err="1"/>
              <a:t>repetitivas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Pense</a:t>
            </a:r>
            <a:r>
              <a:rPr lang="en-US" sz="2400" dirty="0"/>
              <a:t> no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Imprimir</a:t>
            </a:r>
            <a:r>
              <a:rPr lang="en-US" sz="3200" dirty="0"/>
              <a:t> “</a:t>
            </a:r>
            <a:r>
              <a:rPr lang="en-US" sz="3200" dirty="0" err="1"/>
              <a:t>Aguarde</a:t>
            </a:r>
            <a:r>
              <a:rPr lang="en-US" sz="3200" dirty="0"/>
              <a:t>...”, por </a:t>
            </a:r>
            <a:r>
              <a:rPr lang="en-US" sz="3200" b="1" dirty="0" err="1"/>
              <a:t>cem</a:t>
            </a:r>
            <a:r>
              <a:rPr lang="en-US" sz="3200" b="1" dirty="0"/>
              <a:t> </a:t>
            </a:r>
            <a:r>
              <a:rPr lang="en-US" sz="3200" dirty="0" err="1"/>
              <a:t>vezes</a:t>
            </a:r>
            <a:r>
              <a:rPr lang="en-US" sz="3200" dirty="0"/>
              <a:t>,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tela</a:t>
            </a:r>
            <a:r>
              <a:rPr lang="en-US" sz="3200" dirty="0"/>
              <a:t>! </a:t>
            </a:r>
          </a:p>
          <a:p>
            <a:pPr lvl="1"/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Uma </a:t>
            </a:r>
            <a:r>
              <a:rPr lang="en-US" sz="2400" b="1" dirty="0" err="1"/>
              <a:t>estrutura</a:t>
            </a:r>
            <a:r>
              <a:rPr lang="en-US" sz="2400" b="1" dirty="0"/>
              <a:t> de </a:t>
            </a:r>
            <a:r>
              <a:rPr lang="en-US" sz="2400" b="1" dirty="0" err="1"/>
              <a:t>repetição</a:t>
            </a:r>
            <a:r>
              <a:rPr lang="en-US" sz="2400" b="1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b="1" dirty="0" err="1"/>
              <a:t>repetir</a:t>
            </a:r>
            <a:r>
              <a:rPr lang="en-US" sz="2400" b="1" dirty="0"/>
              <a:t> </a:t>
            </a:r>
            <a:r>
              <a:rPr lang="en-US" sz="2400" dirty="0"/>
              <a:t>um </a:t>
            </a:r>
            <a:r>
              <a:rPr lang="en-US" sz="2400" b="1" dirty="0" err="1"/>
              <a:t>bloco</a:t>
            </a:r>
            <a:r>
              <a:rPr lang="en-US" sz="2400" b="1" dirty="0"/>
              <a:t> </a:t>
            </a:r>
            <a:r>
              <a:rPr lang="en-US" sz="2400" b="1" dirty="0" err="1"/>
              <a:t>comandos</a:t>
            </a:r>
            <a:r>
              <a:rPr lang="en-US" sz="2400" b="1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a </a:t>
            </a:r>
            <a:r>
              <a:rPr lang="en-US" sz="2400" dirty="0" err="1"/>
              <a:t>necessidade</a:t>
            </a:r>
            <a:r>
              <a:rPr lang="en-US" sz="2400" dirty="0"/>
              <a:t> de </a:t>
            </a:r>
            <a:r>
              <a:rPr lang="en-US" sz="2400" dirty="0" err="1"/>
              <a:t>replicar</a:t>
            </a:r>
            <a:r>
              <a:rPr lang="en-US" sz="2400" dirty="0"/>
              <a:t> </a:t>
            </a:r>
            <a:r>
              <a:rPr lang="en-US" sz="2400" dirty="0" err="1"/>
              <a:t>código-fonte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Observação</a:t>
            </a:r>
            <a:r>
              <a:rPr lang="en-US" sz="2400" dirty="0"/>
              <a:t>: </a:t>
            </a:r>
            <a:r>
              <a:rPr lang="en-US" sz="2400" b="1" dirty="0" err="1"/>
              <a:t>repetição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b="1" dirty="0" err="1"/>
              <a:t>iteração</a:t>
            </a:r>
            <a:r>
              <a:rPr lang="en-US" sz="2400" b="1" dirty="0"/>
              <a:t> </a:t>
            </a:r>
            <a:r>
              <a:rPr lang="en-US" sz="2400" dirty="0" err="1"/>
              <a:t>têm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significado</a:t>
            </a:r>
            <a:r>
              <a:rPr lang="en-US" sz="2400" dirty="0"/>
              <a:t>.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Imprimindo</a:t>
            </a:r>
            <a:r>
              <a:rPr lang="en-US" sz="2000" dirty="0"/>
              <a:t> “</a:t>
            </a:r>
            <a:r>
              <a:rPr lang="en-US" sz="2000" dirty="0" err="1"/>
              <a:t>Aguarde</a:t>
            </a:r>
            <a:r>
              <a:rPr lang="en-US" sz="2000" dirty="0"/>
              <a:t>...” por </a:t>
            </a:r>
            <a:r>
              <a:rPr lang="en-US" sz="2000" dirty="0" err="1"/>
              <a:t>cem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: </a:t>
            </a:r>
          </a:p>
          <a:p>
            <a:endParaRPr lang="en-BR" sz="2000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imprimeAguarde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...”)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...”)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...”)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... até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centésima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impressão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...”)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É </a:t>
            </a:r>
            <a:r>
              <a:rPr lang="en-US" sz="2000" dirty="0" err="1"/>
              <a:t>interessante</a:t>
            </a:r>
            <a:r>
              <a:rPr lang="en-US" sz="2000" dirty="0"/>
              <a:t> </a:t>
            </a:r>
            <a:r>
              <a:rPr lang="en-US" sz="2000" dirty="0" err="1"/>
              <a:t>replicar</a:t>
            </a:r>
            <a:r>
              <a:rPr lang="en-US" sz="2000" dirty="0"/>
              <a:t> 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código</a:t>
            </a:r>
            <a:r>
              <a:rPr lang="en-US" sz="2000" dirty="0"/>
              <a:t> para </a:t>
            </a:r>
            <a:r>
              <a:rPr lang="en-US" sz="2000" dirty="0" err="1"/>
              <a:t>repetir</a:t>
            </a:r>
            <a:r>
              <a:rPr lang="en-US" sz="2000" dirty="0"/>
              <a:t> a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tarefa</a:t>
            </a:r>
            <a:r>
              <a:rPr lang="en-US" sz="2000" dirty="0"/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Exemplo</a:t>
            </a:r>
            <a:r>
              <a:rPr lang="en-US" sz="2800" dirty="0"/>
              <a:t> anterior: </a:t>
            </a:r>
            <a:r>
              <a:rPr lang="en-US" sz="2800" dirty="0" err="1"/>
              <a:t>utilizar</a:t>
            </a:r>
            <a:r>
              <a:rPr lang="en-US" sz="2800" dirty="0"/>
              <a:t> a </a:t>
            </a:r>
            <a:r>
              <a:rPr lang="en-US" sz="2800" dirty="0" err="1"/>
              <a:t>função</a:t>
            </a:r>
            <a:r>
              <a:rPr lang="en-US" sz="2800" dirty="0"/>
              <a:t> </a:t>
            </a:r>
            <a:r>
              <a:rPr lang="en-US" sz="2800" dirty="0" err="1"/>
              <a:t>escreva</a:t>
            </a:r>
            <a:r>
              <a:rPr lang="en-US" sz="2800" dirty="0"/>
              <a:t>() por 100 </a:t>
            </a:r>
            <a:r>
              <a:rPr lang="en-US" sz="2800" dirty="0" err="1"/>
              <a:t>vezes</a:t>
            </a:r>
            <a:r>
              <a:rPr lang="en-US" sz="2800" dirty="0"/>
              <a:t>,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sequência</a:t>
            </a:r>
            <a:r>
              <a:rPr lang="en-US" sz="2800" dirty="0"/>
              <a:t>...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/>
              <a:t>É </a:t>
            </a:r>
            <a:r>
              <a:rPr lang="en-US" sz="2800" b="1" dirty="0" err="1"/>
              <a:t>oneroso</a:t>
            </a:r>
            <a:r>
              <a:rPr lang="en-US" sz="2800" b="1" dirty="0"/>
              <a:t> e </a:t>
            </a:r>
            <a:r>
              <a:rPr lang="en-US" sz="2800" b="1" dirty="0" err="1"/>
              <a:t>deselegante</a:t>
            </a:r>
            <a:r>
              <a:rPr lang="en-US" sz="2800" b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comandos</a:t>
            </a:r>
            <a:r>
              <a:rPr lang="en-US" sz="2000" dirty="0"/>
              <a:t> que </a:t>
            </a:r>
            <a:r>
              <a:rPr lang="en-US" sz="2000" dirty="0" err="1"/>
              <a:t>permitem</a:t>
            </a:r>
            <a:r>
              <a:rPr lang="en-US" sz="2000" dirty="0"/>
              <a:t> que a </a:t>
            </a:r>
            <a:r>
              <a:rPr lang="en-US" sz="2000" dirty="0" err="1"/>
              <a:t>máquina</a:t>
            </a:r>
            <a:r>
              <a:rPr lang="en-US" sz="2000" dirty="0"/>
              <a:t> execute </a:t>
            </a:r>
            <a:r>
              <a:rPr lang="en-US" sz="2000" dirty="0" err="1"/>
              <a:t>tarefas</a:t>
            </a:r>
            <a:r>
              <a:rPr lang="en-US" sz="2000" dirty="0"/>
              <a:t> </a:t>
            </a:r>
            <a:r>
              <a:rPr lang="en-US" sz="2000" dirty="0" err="1"/>
              <a:t>repetitivas</a:t>
            </a:r>
            <a:r>
              <a:rPr lang="en-US" sz="2000" dirty="0"/>
              <a:t>, </a:t>
            </a:r>
            <a:r>
              <a:rPr lang="en-US" sz="2000" dirty="0" err="1"/>
              <a:t>sem</a:t>
            </a:r>
            <a:r>
              <a:rPr lang="en-US" sz="2000" dirty="0"/>
              <a:t> que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necessário</a:t>
            </a:r>
            <a:r>
              <a:rPr lang="en-US" sz="2000" dirty="0"/>
              <a:t> </a:t>
            </a:r>
            <a:r>
              <a:rPr lang="en-US" sz="2000" dirty="0" err="1"/>
              <a:t>replicar</a:t>
            </a:r>
            <a:r>
              <a:rPr lang="en-US" sz="2000" dirty="0"/>
              <a:t> </a:t>
            </a:r>
            <a:r>
              <a:rPr lang="en-US" sz="2000" dirty="0" err="1"/>
              <a:t>código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ESTRUTURAS DE REPETIÇÃO! 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7006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Conhecidos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Laços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Utilidade</a:t>
            </a:r>
            <a:r>
              <a:rPr lang="en-US" sz="2400" dirty="0"/>
              <a:t>: </a:t>
            </a:r>
            <a:r>
              <a:rPr lang="en-US" sz="2400" dirty="0" err="1"/>
              <a:t>iterar</a:t>
            </a:r>
            <a:r>
              <a:rPr lang="en-US" sz="2400" dirty="0"/>
              <a:t> um </a:t>
            </a:r>
            <a:r>
              <a:rPr lang="en-US" sz="2400" dirty="0" err="1"/>
              <a:t>bloco</a:t>
            </a:r>
            <a:r>
              <a:rPr lang="en-US" sz="2400" dirty="0"/>
              <a:t> de commandos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Toda </a:t>
            </a:r>
            <a:r>
              <a:rPr lang="en-US" sz="2400" dirty="0" err="1"/>
              <a:t>estrutura</a:t>
            </a:r>
            <a:r>
              <a:rPr lang="en-US" sz="2400" dirty="0"/>
              <a:t> de </a:t>
            </a:r>
            <a:r>
              <a:rPr lang="en-US" sz="2400" dirty="0" err="1"/>
              <a:t>repetição</a:t>
            </a:r>
            <a:r>
              <a:rPr lang="en-US" sz="2400" dirty="0"/>
              <a:t> </a:t>
            </a:r>
            <a:r>
              <a:rPr lang="en-US" sz="2400" dirty="0" err="1"/>
              <a:t>possui</a:t>
            </a:r>
            <a:r>
              <a:rPr lang="en-US" sz="2400" dirty="0"/>
              <a:t> um </a:t>
            </a:r>
            <a:r>
              <a:rPr lang="en-US" sz="2400" dirty="0" err="1"/>
              <a:t>critério</a:t>
            </a:r>
            <a:r>
              <a:rPr lang="en-US" sz="2400" dirty="0"/>
              <a:t> de parade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Crítério</a:t>
            </a:r>
            <a:r>
              <a:rPr lang="en-US" sz="2400" dirty="0"/>
              <a:t> de </a:t>
            </a:r>
            <a:r>
              <a:rPr lang="en-US" sz="2400" dirty="0" err="1"/>
              <a:t>parada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falho</a:t>
            </a:r>
            <a:r>
              <a:rPr lang="en-US" sz="2400" dirty="0"/>
              <a:t>: loop </a:t>
            </a:r>
            <a:r>
              <a:rPr lang="en-US" sz="2400" dirty="0" err="1"/>
              <a:t>infinito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Possível</a:t>
            </a:r>
            <a:r>
              <a:rPr lang="en-US" sz="3200" dirty="0"/>
              <a:t> </a:t>
            </a:r>
            <a:r>
              <a:rPr lang="en-US" sz="3200" dirty="0" err="1"/>
              <a:t>travamento</a:t>
            </a:r>
            <a:r>
              <a:rPr lang="en-US" sz="3200" dirty="0"/>
              <a:t>/crash do </a:t>
            </a:r>
            <a:r>
              <a:rPr lang="en-US" sz="3200" dirty="0" err="1"/>
              <a:t>programa</a:t>
            </a:r>
            <a:endParaRPr lang="en-BR" sz="32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86458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03</a:t>
            </a:r>
            <a:br>
              <a:rPr lang="pt-BR" dirty="0"/>
            </a:br>
            <a:r>
              <a:rPr lang="pt-BR" dirty="0"/>
              <a:t>Estrutura “Para”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191198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Repetição</a:t>
            </a:r>
            <a:r>
              <a:rPr lang="en-US" sz="2000" dirty="0"/>
              <a:t> por </a:t>
            </a:r>
            <a:r>
              <a:rPr lang="en-US" sz="2000" dirty="0" err="1"/>
              <a:t>Contagem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Repete</a:t>
            </a:r>
            <a:r>
              <a:rPr lang="en-US" sz="2000" dirty="0"/>
              <a:t> um </a:t>
            </a:r>
            <a:r>
              <a:rPr lang="en-US" sz="2000" dirty="0" err="1"/>
              <a:t>bloco</a:t>
            </a:r>
            <a:r>
              <a:rPr lang="en-US" sz="2000" dirty="0"/>
              <a:t> de commandos por um </a:t>
            </a:r>
            <a:r>
              <a:rPr lang="en-US" sz="2000" dirty="0" err="1"/>
              <a:t>número</a:t>
            </a:r>
            <a:r>
              <a:rPr lang="en-US" sz="2000" dirty="0"/>
              <a:t> </a:t>
            </a:r>
            <a:r>
              <a:rPr lang="en-US" sz="2000" dirty="0" err="1"/>
              <a:t>finito</a:t>
            </a:r>
            <a:r>
              <a:rPr lang="en-US" sz="2000" dirty="0"/>
              <a:t> de </a:t>
            </a:r>
            <a:r>
              <a:rPr lang="en-US" sz="2000" dirty="0" err="1"/>
              <a:t>vezes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quantia</a:t>
            </a:r>
            <a:r>
              <a:rPr lang="en-US" sz="2000" dirty="0"/>
              <a:t> de </a:t>
            </a:r>
            <a:r>
              <a:rPr lang="en-US" sz="2000" dirty="0" err="1"/>
              <a:t>repetições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controlada</a:t>
            </a:r>
            <a:r>
              <a:rPr lang="en-US" sz="2000" dirty="0"/>
              <a:t> por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variável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Gera-se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sequência</a:t>
            </a:r>
            <a:r>
              <a:rPr lang="en-US" sz="2800" dirty="0"/>
              <a:t> </a:t>
            </a:r>
            <a:r>
              <a:rPr lang="en-US" sz="2800" dirty="0" err="1"/>
              <a:t>númerica</a:t>
            </a: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Variável</a:t>
            </a:r>
            <a:r>
              <a:rPr lang="en-US" sz="2800" dirty="0"/>
              <a:t> </a:t>
            </a:r>
            <a:r>
              <a:rPr lang="en-US" sz="2800" dirty="0" err="1"/>
              <a:t>contadora</a:t>
            </a:r>
            <a:r>
              <a:rPr lang="en-US" sz="2800" dirty="0"/>
              <a:t> (</a:t>
            </a:r>
            <a:r>
              <a:rPr lang="en-US" sz="2800" dirty="0" err="1"/>
              <a:t>laço</a:t>
            </a:r>
            <a:r>
              <a:rPr lang="en-US" sz="2800" dirty="0"/>
              <a:t> </a:t>
            </a:r>
            <a:r>
              <a:rPr lang="en-US" sz="2800" dirty="0" err="1"/>
              <a:t>contado</a:t>
            </a:r>
            <a:r>
              <a:rPr lang="en-US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Geralmente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-se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dirty="0" err="1"/>
              <a:t>númerica</a:t>
            </a:r>
            <a:r>
              <a:rPr lang="en-US" sz="2000" dirty="0"/>
              <a:t> (</a:t>
            </a:r>
            <a:r>
              <a:rPr lang="en-US" sz="2000" dirty="0" err="1"/>
              <a:t>normalente</a:t>
            </a:r>
            <a:r>
              <a:rPr lang="en-US" sz="2000" dirty="0"/>
              <a:t> </a:t>
            </a:r>
            <a:r>
              <a:rPr lang="en-US" sz="2000" dirty="0" err="1"/>
              <a:t>inteiro</a:t>
            </a:r>
            <a:r>
              <a:rPr lang="en-US" sz="2000" dirty="0"/>
              <a:t>) para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contagem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“Para”</a:t>
            </a:r>
          </a:p>
        </p:txBody>
      </p:sp>
    </p:spTree>
    <p:extLst>
      <p:ext uri="{BB962C8B-B14F-4D97-AF65-F5344CB8AC3E}">
        <p14:creationId xmlns:p14="http://schemas.microsoft.com/office/powerpoint/2010/main" val="277763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até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sequência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Exemplo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aguardando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Para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até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“Para”</a:t>
            </a:r>
          </a:p>
        </p:txBody>
      </p:sp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861</Words>
  <Application>Microsoft Macintosh PowerPoint</Application>
  <PresentationFormat>Widescreen</PresentationFormat>
  <Paragraphs>140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Franklin Gothic Book</vt:lpstr>
      <vt:lpstr>Franklin Gothic Demi</vt:lpstr>
      <vt:lpstr>Franklin Gothic Demi Cond</vt:lpstr>
      <vt:lpstr>Tema do Office</vt:lpstr>
      <vt:lpstr>Algoritmos e Lógica de Programação I</vt:lpstr>
      <vt:lpstr>Unidade 03 Estrutura de Repetição</vt:lpstr>
      <vt:lpstr>PowerPoint Presentation</vt:lpstr>
      <vt:lpstr>PowerPoint Presentation</vt:lpstr>
      <vt:lpstr>PowerPoint Presentation</vt:lpstr>
      <vt:lpstr>PowerPoint Presentation</vt:lpstr>
      <vt:lpstr>Unidade 03 Estrutura “Para”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Unidade 03 Estrutura “Enquanto”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Rogerio Napoleao Junior</cp:lastModifiedBy>
  <cp:revision>219</cp:revision>
  <cp:lastPrinted>2021-05-21T20:29:14Z</cp:lastPrinted>
  <dcterms:created xsi:type="dcterms:W3CDTF">2020-01-23T19:05:58Z</dcterms:created>
  <dcterms:modified xsi:type="dcterms:W3CDTF">2022-04-06T16:52:28Z</dcterms:modified>
</cp:coreProperties>
</file>