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65" r:id="rId5"/>
    <p:sldId id="292" r:id="rId6"/>
    <p:sldId id="269" r:id="rId7"/>
    <p:sldId id="270" r:id="rId8"/>
    <p:sldId id="271" r:id="rId9"/>
    <p:sldId id="272" r:id="rId10"/>
    <p:sldId id="273" r:id="rId11"/>
    <p:sldId id="301" r:id="rId12"/>
    <p:sldId id="302" r:id="rId13"/>
    <p:sldId id="303" r:id="rId14"/>
    <p:sldId id="304" r:id="rId15"/>
    <p:sldId id="263" r:id="rId1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0A435A"/>
    <a:srgbClr val="FF9933"/>
    <a:srgbClr val="F03CDB"/>
    <a:srgbClr val="00A6E9"/>
    <a:srgbClr val="1F3039"/>
    <a:srgbClr val="EE7325"/>
    <a:srgbClr val="FDC432"/>
    <a:srgbClr val="8A4194"/>
    <a:srgbClr val="E8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4833"/>
  </p:normalViewPr>
  <p:slideViewPr>
    <p:cSldViewPr snapToGrid="0">
      <p:cViewPr varScale="1">
        <p:scale>
          <a:sx n="108" d="100"/>
          <a:sy n="108" d="100"/>
        </p:scale>
        <p:origin x="8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06/04/2022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791E-3897-9641-8CDD-690656A0846F}" type="datetimeFigureOut">
              <a:rPr lang="en-BR" smtClean="0"/>
              <a:t>06/04/22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A236-B422-6F47-85B4-ABECEC1B834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301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935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946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A236-B422-6F47-85B4-ABECEC1B834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212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79"/>
          <a:stretch/>
        </p:blipFill>
        <p:spPr>
          <a:xfrm>
            <a:off x="-13252" y="-17276"/>
            <a:ext cx="12205252" cy="687527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7997" y="17276"/>
            <a:ext cx="12159534" cy="6858000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74" y="6051521"/>
            <a:ext cx="2244060" cy="432498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503425-6922-1048-8027-C08742593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animBg="1"/>
      <p:bldP spid="8" grpId="0"/>
      <p:bldP spid="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EE7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35" y="-78418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3" name="Agrupar 2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6" name="Retângulo 3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2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53" r:id="rId7"/>
    <p:sldLayoutId id="2147483659" r:id="rId8"/>
    <p:sldLayoutId id="2147483654" r:id="rId9"/>
    <p:sldLayoutId id="2147483660" r:id="rId10"/>
    <p:sldLayoutId id="2147483655" r:id="rId11"/>
    <p:sldLayoutId id="2147483662" r:id="rId12"/>
    <p:sldLayoutId id="2147483663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297" y="2378329"/>
            <a:ext cx="6007766" cy="16764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Algoritmos e Lógica de Programação 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I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aninhamento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 </a:t>
            </a:r>
            <a:r>
              <a:rPr lang="en-US" dirty="0" err="1"/>
              <a:t>Repita</a:t>
            </a:r>
            <a:r>
              <a:rPr lang="en-US" dirty="0"/>
              <a:t> dentro de um </a:t>
            </a:r>
            <a:r>
              <a:rPr lang="en-US" dirty="0" err="1"/>
              <a:t>Enquanto</a:t>
            </a:r>
            <a:r>
              <a:rPr lang="en-US" dirty="0"/>
              <a:t> </a:t>
            </a:r>
          </a:p>
          <a:p>
            <a:endParaRPr lang="en-BR" dirty="0"/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(&lt;condição1&gt;)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Até_que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(&lt;condição2&gt;) </a:t>
            </a:r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31850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aninhamento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 Para dentro de um </a:t>
            </a:r>
            <a:r>
              <a:rPr lang="en-US" dirty="0" err="1"/>
              <a:t>Enquanto</a:t>
            </a:r>
            <a:r>
              <a:rPr lang="en-US" dirty="0"/>
              <a:t> </a:t>
            </a:r>
          </a:p>
          <a:p>
            <a:endParaRPr lang="en-BR" dirty="0"/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condição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b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164168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PARA 1&gt;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REPITA 1&gt;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&lt;condição1&gt;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ENQUANTO&gt;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REPITA 2&gt;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Até_que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&lt;condição2&gt;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PARA 2&gt; 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181990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é </a:t>
            </a:r>
            <a:r>
              <a:rPr lang="en-US" sz="1800" dirty="0" err="1"/>
              <a:t>indicada</a:t>
            </a:r>
            <a:r>
              <a:rPr lang="en-US" sz="1800" dirty="0"/>
              <a:t> a </a:t>
            </a:r>
            <a:r>
              <a:rPr lang="en-US" sz="1800" dirty="0" err="1"/>
              <a:t>utilização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estrutura</a:t>
            </a:r>
            <a:r>
              <a:rPr lang="en-US" sz="1800" dirty="0"/>
              <a:t> Para?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Para </a:t>
            </a:r>
            <a:r>
              <a:rPr lang="en-US" sz="1800" dirty="0" err="1"/>
              <a:t>repetir</a:t>
            </a:r>
            <a:r>
              <a:rPr lang="en-US" sz="1800" dirty="0"/>
              <a:t> um </a:t>
            </a:r>
            <a:r>
              <a:rPr lang="en-US" sz="1800" dirty="0" err="1"/>
              <a:t>bloco</a:t>
            </a:r>
            <a:r>
              <a:rPr lang="en-US" sz="1800" dirty="0"/>
              <a:t> de </a:t>
            </a:r>
            <a:r>
              <a:rPr lang="en-US" sz="1800" dirty="0" err="1"/>
              <a:t>comandos</a:t>
            </a:r>
            <a:r>
              <a:rPr lang="en-US" sz="1800" dirty="0"/>
              <a:t> </a:t>
            </a:r>
            <a:r>
              <a:rPr lang="en-US" sz="1800" dirty="0" err="1"/>
              <a:t>repetidamente</a:t>
            </a:r>
            <a:r>
              <a:rPr lang="en-US" sz="1800" dirty="0"/>
              <a:t>, </a:t>
            </a:r>
            <a:r>
              <a:rPr lang="en-US" sz="1800" dirty="0" err="1"/>
              <a:t>quando</a:t>
            </a:r>
            <a:r>
              <a:rPr lang="en-US" sz="1800" dirty="0"/>
              <a:t> se sabe, de </a:t>
            </a:r>
            <a:r>
              <a:rPr lang="en-US" sz="1800" dirty="0" err="1"/>
              <a:t>antemão</a:t>
            </a:r>
            <a:r>
              <a:rPr lang="en-US" sz="1800" dirty="0"/>
              <a:t>, </a:t>
            </a:r>
            <a:r>
              <a:rPr lang="en-US" sz="1800" dirty="0" err="1"/>
              <a:t>quantas</a:t>
            </a:r>
            <a:r>
              <a:rPr lang="en-US" sz="1800" dirty="0"/>
              <a:t> </a:t>
            </a:r>
            <a:r>
              <a:rPr lang="en-US" sz="1800" dirty="0" err="1"/>
              <a:t>vezes</a:t>
            </a:r>
            <a:r>
              <a:rPr lang="en-US" sz="1800" dirty="0"/>
              <a:t> o </a:t>
            </a:r>
            <a:r>
              <a:rPr lang="en-US" sz="1800" dirty="0" err="1"/>
              <a:t>bloco</a:t>
            </a:r>
            <a:r>
              <a:rPr lang="en-US" sz="1800" dirty="0"/>
              <a:t> </a:t>
            </a:r>
            <a:r>
              <a:rPr lang="en-US" sz="1800" dirty="0" err="1"/>
              <a:t>devera</a:t>
            </a:r>
            <a:r>
              <a:rPr lang="en-US" sz="1800" dirty="0"/>
              <a:t>́ ser </a:t>
            </a:r>
            <a:r>
              <a:rPr lang="en-US" sz="1800" dirty="0" err="1"/>
              <a:t>repetido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Explorar</a:t>
            </a:r>
            <a:r>
              <a:rPr lang="en-US" sz="1800" dirty="0"/>
              <a:t> </a:t>
            </a:r>
            <a:r>
              <a:rPr lang="en-US" sz="1800" dirty="0" err="1"/>
              <a:t>padrões</a:t>
            </a:r>
            <a:r>
              <a:rPr lang="en-US" sz="1800" dirty="0"/>
              <a:t> de </a:t>
            </a:r>
            <a:r>
              <a:rPr lang="en-US" sz="1800" dirty="0" err="1"/>
              <a:t>sequências</a:t>
            </a:r>
            <a:r>
              <a:rPr lang="en-US" sz="1800" dirty="0"/>
              <a:t> </a:t>
            </a:r>
            <a:r>
              <a:rPr lang="en-US" sz="1800" dirty="0" err="1"/>
              <a:t>numéricas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Para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contagens</a:t>
            </a:r>
            <a:r>
              <a:rPr lang="en-US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Para </a:t>
            </a:r>
            <a:r>
              <a:rPr lang="en-US" sz="1800" dirty="0" err="1"/>
              <a:t>acumular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Síntese</a:t>
            </a:r>
          </a:p>
        </p:txBody>
      </p:sp>
    </p:spTree>
    <p:extLst>
      <p:ext uri="{BB962C8B-B14F-4D97-AF65-F5344CB8AC3E}">
        <p14:creationId xmlns:p14="http://schemas.microsoft.com/office/powerpoint/2010/main" val="421103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r>
              <a:rPr lang="en-US" sz="2400" dirty="0" err="1"/>
              <a:t>Quando</a:t>
            </a:r>
            <a:r>
              <a:rPr lang="en-US" sz="2400" dirty="0"/>
              <a:t> é </a:t>
            </a:r>
            <a:r>
              <a:rPr lang="en-US" sz="2400" dirty="0" err="1"/>
              <a:t>indicada</a:t>
            </a:r>
            <a:r>
              <a:rPr lang="en-US" sz="2400" dirty="0"/>
              <a:t> a </a:t>
            </a:r>
            <a:r>
              <a:rPr lang="en-US" sz="2400" dirty="0" err="1"/>
              <a:t>utilização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estrutura</a:t>
            </a:r>
            <a:r>
              <a:rPr lang="en-US" sz="2400" dirty="0"/>
              <a:t> </a:t>
            </a:r>
            <a:r>
              <a:rPr lang="en-US" sz="2400" dirty="0" err="1"/>
              <a:t>Enquanto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Repita</a:t>
            </a:r>
            <a:r>
              <a:rPr lang="en-US" sz="2400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não</a:t>
            </a:r>
            <a:r>
              <a:rPr lang="en-US" sz="2400" dirty="0"/>
              <a:t> é </a:t>
            </a:r>
            <a:r>
              <a:rPr lang="en-US" sz="2400" dirty="0" err="1"/>
              <a:t>possível</a:t>
            </a:r>
            <a:r>
              <a:rPr lang="en-US" sz="2400" dirty="0"/>
              <a:t> </a:t>
            </a:r>
            <a:r>
              <a:rPr lang="en-US" sz="2400" dirty="0" err="1"/>
              <a:t>determinar</a:t>
            </a:r>
            <a:r>
              <a:rPr lang="en-US" sz="2400" dirty="0"/>
              <a:t> </a:t>
            </a:r>
            <a:r>
              <a:rPr lang="en-US" sz="2400" dirty="0" err="1"/>
              <a:t>previamente</a:t>
            </a:r>
            <a:r>
              <a:rPr lang="en-US" sz="2400" dirty="0"/>
              <a:t> o </a:t>
            </a:r>
            <a:r>
              <a:rPr lang="en-US" sz="2400" dirty="0" err="1"/>
              <a:t>número</a:t>
            </a:r>
            <a:r>
              <a:rPr lang="en-US" sz="2400" dirty="0"/>
              <a:t> de </a:t>
            </a:r>
            <a:r>
              <a:rPr lang="en-US" sz="2400" dirty="0" err="1"/>
              <a:t>repetições</a:t>
            </a:r>
            <a:r>
              <a:rPr lang="en-US" sz="2400" dirty="0"/>
              <a:t> a se </a:t>
            </a:r>
            <a:r>
              <a:rPr lang="en-US" sz="2400" dirty="0" err="1"/>
              <a:t>realizar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deseja</a:t>
            </a:r>
            <a:r>
              <a:rPr lang="en-US" sz="2400" dirty="0"/>
              <a:t>-se </a:t>
            </a:r>
            <a:r>
              <a:rPr lang="en-US" sz="2400" dirty="0" err="1"/>
              <a:t>gerar</a:t>
            </a:r>
            <a:r>
              <a:rPr lang="en-US" sz="2400" dirty="0"/>
              <a:t> </a:t>
            </a:r>
            <a:r>
              <a:rPr lang="en-US" sz="2400" dirty="0" err="1"/>
              <a:t>sequências</a:t>
            </a:r>
            <a:r>
              <a:rPr lang="en-US" sz="2400" dirty="0"/>
              <a:t> </a:t>
            </a:r>
            <a:r>
              <a:rPr lang="en-US" sz="2400" dirty="0" err="1"/>
              <a:t>complexas</a:t>
            </a:r>
            <a:r>
              <a:rPr lang="en-US" sz="2400" dirty="0"/>
              <a:t>, por </a:t>
            </a:r>
            <a:r>
              <a:rPr lang="en-US" sz="2400" dirty="0" err="1"/>
              <a:t>exemplo</a:t>
            </a:r>
            <a:r>
              <a:rPr lang="en-US" sz="2400" dirty="0"/>
              <a:t>, </a:t>
            </a:r>
            <a:r>
              <a:rPr lang="en-US" sz="2400" dirty="0" err="1"/>
              <a:t>números</a:t>
            </a:r>
            <a:r>
              <a:rPr lang="en-US" sz="2400" dirty="0"/>
              <a:t> </a:t>
            </a:r>
            <a:r>
              <a:rPr lang="en-US" sz="2400" dirty="0" err="1"/>
              <a:t>decimais</a:t>
            </a:r>
            <a:r>
              <a:rPr lang="en-US" sz="2400" dirty="0"/>
              <a:t>, </a:t>
            </a:r>
            <a:r>
              <a:rPr lang="en-US" sz="2400" dirty="0" err="1"/>
              <a:t>números</a:t>
            </a:r>
            <a:r>
              <a:rPr lang="en-US" sz="2400" dirty="0"/>
              <a:t> </a:t>
            </a:r>
            <a:r>
              <a:rPr lang="en-US" sz="2400" dirty="0" err="1"/>
              <a:t>múltiplos</a:t>
            </a:r>
            <a:r>
              <a:rPr lang="en-US" sz="2400" dirty="0"/>
              <a:t>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repetir</a:t>
            </a:r>
            <a:r>
              <a:rPr lang="en-US" sz="2400" dirty="0"/>
              <a:t> um conjunto de </a:t>
            </a:r>
            <a:r>
              <a:rPr lang="en-US" sz="2400" dirty="0" err="1"/>
              <a:t>comandos</a:t>
            </a:r>
            <a:r>
              <a:rPr lang="en-US" sz="2400" dirty="0"/>
              <a:t> por um </a:t>
            </a:r>
            <a:r>
              <a:rPr lang="en-US" sz="2400" dirty="0" err="1"/>
              <a:t>número</a:t>
            </a:r>
            <a:r>
              <a:rPr lang="en-US" sz="2400" dirty="0"/>
              <a:t> </a:t>
            </a:r>
            <a:r>
              <a:rPr lang="en-US" sz="2400" dirty="0" err="1"/>
              <a:t>finito</a:t>
            </a:r>
            <a:r>
              <a:rPr lang="en-US" sz="2400" dirty="0"/>
              <a:t> de </a:t>
            </a:r>
            <a:r>
              <a:rPr lang="en-US" sz="2400" dirty="0" err="1"/>
              <a:t>vezes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Tomar</a:t>
            </a:r>
            <a:r>
              <a:rPr lang="en-US" sz="2400" dirty="0"/>
              <a:t> </a:t>
            </a:r>
            <a:r>
              <a:rPr lang="en-US" sz="2400" dirty="0" err="1"/>
              <a:t>cuidado</a:t>
            </a:r>
            <a:r>
              <a:rPr lang="en-US" sz="2400" dirty="0"/>
              <a:t> com a </a:t>
            </a:r>
            <a:r>
              <a:rPr lang="en-US" sz="2400" dirty="0" err="1"/>
              <a:t>repetição</a:t>
            </a:r>
            <a:r>
              <a:rPr lang="en-US" sz="2400" dirty="0"/>
              <a:t> </a:t>
            </a:r>
            <a:r>
              <a:rPr lang="en-US" sz="2400" dirty="0" err="1"/>
              <a:t>infinita</a:t>
            </a:r>
            <a:r>
              <a:rPr lang="en-US" sz="2400" dirty="0"/>
              <a:t> (</a:t>
            </a:r>
            <a:r>
              <a:rPr lang="en-US" sz="2400" i="1" dirty="0"/>
              <a:t>loop </a:t>
            </a:r>
            <a:r>
              <a:rPr lang="en-US" sz="2400" dirty="0" err="1"/>
              <a:t>infinito</a:t>
            </a:r>
            <a:r>
              <a:rPr lang="en-US" sz="2400" dirty="0"/>
              <a:t>):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algum</a:t>
            </a:r>
            <a:r>
              <a:rPr lang="en-US" sz="2400" dirty="0"/>
              <a:t> </a:t>
            </a:r>
            <a:r>
              <a:rPr lang="en-US" sz="2400" dirty="0" err="1"/>
              <a:t>momento</a:t>
            </a:r>
            <a:r>
              <a:rPr lang="en-US" sz="2400" dirty="0"/>
              <a:t> a </a:t>
            </a:r>
            <a:r>
              <a:rPr lang="en-US" sz="2400" dirty="0" err="1"/>
              <a:t>condição</a:t>
            </a:r>
            <a:r>
              <a:rPr lang="en-US" sz="2400" dirty="0"/>
              <a:t> do </a:t>
            </a:r>
            <a:r>
              <a:rPr lang="en-US" sz="2400" dirty="0" err="1"/>
              <a:t>devera</a:t>
            </a:r>
            <a:r>
              <a:rPr lang="en-US" sz="2400" dirty="0"/>
              <a:t>́ se </a:t>
            </a:r>
            <a:r>
              <a:rPr lang="en-US" sz="2400" dirty="0" err="1"/>
              <a:t>fazer</a:t>
            </a:r>
            <a:r>
              <a:rPr lang="en-US" sz="2400" dirty="0"/>
              <a:t> com que o </a:t>
            </a:r>
            <a:r>
              <a:rPr lang="en-US" sz="2400" dirty="0" err="1"/>
              <a:t>laço</a:t>
            </a:r>
            <a:r>
              <a:rPr lang="en-US" sz="2400" dirty="0"/>
              <a:t> se </a:t>
            </a:r>
            <a:r>
              <a:rPr lang="en-US" sz="2400" dirty="0" err="1"/>
              <a:t>interrompa</a:t>
            </a:r>
            <a:r>
              <a:rPr lang="en-US" sz="2400" dirty="0"/>
              <a:t>!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Síntese</a:t>
            </a:r>
          </a:p>
        </p:txBody>
      </p:sp>
    </p:spTree>
    <p:extLst>
      <p:ext uri="{BB962C8B-B14F-4D97-AF65-F5344CB8AC3E}">
        <p14:creationId xmlns:p14="http://schemas.microsoft.com/office/powerpoint/2010/main" val="169705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03</a:t>
            </a:r>
            <a:br>
              <a:rPr lang="pt-BR" dirty="0"/>
            </a:br>
            <a:r>
              <a:rPr lang="pt-BR" dirty="0"/>
              <a:t>Estrutura “Repita”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Estrutura</a:t>
            </a:r>
            <a:r>
              <a:rPr lang="en-US" sz="1800" dirty="0"/>
              <a:t> de </a:t>
            </a:r>
            <a:r>
              <a:rPr lang="en-US" sz="1800" dirty="0" err="1"/>
              <a:t>repetição</a:t>
            </a:r>
            <a:r>
              <a:rPr lang="en-US" sz="1800" dirty="0"/>
              <a:t> por </a:t>
            </a:r>
            <a:r>
              <a:rPr lang="en-US" sz="1800" dirty="0" err="1"/>
              <a:t>condição</a:t>
            </a:r>
            <a:r>
              <a:rPr lang="en-US" sz="1800" dirty="0"/>
              <a:t>, similar </a:t>
            </a:r>
            <a:r>
              <a:rPr lang="en-US" sz="1800" dirty="0" err="1"/>
              <a:t>ao</a:t>
            </a:r>
            <a:r>
              <a:rPr lang="en-US" sz="1800" dirty="0"/>
              <a:t> “</a:t>
            </a:r>
            <a:r>
              <a:rPr lang="en-US" sz="1800" dirty="0" err="1"/>
              <a:t>Enquanto</a:t>
            </a:r>
            <a:r>
              <a:rPr lang="en-US" sz="1800" dirty="0"/>
              <a:t>”, com </a:t>
            </a:r>
            <a:r>
              <a:rPr lang="en-US" sz="1800" dirty="0" err="1"/>
              <a:t>algumas</a:t>
            </a:r>
            <a:r>
              <a:rPr lang="en-US" sz="1800" dirty="0"/>
              <a:t> </a:t>
            </a:r>
            <a:r>
              <a:rPr lang="en-US" sz="1800" dirty="0" err="1"/>
              <a:t>diferenças</a:t>
            </a:r>
            <a:r>
              <a:rPr lang="en-US" sz="1800" dirty="0"/>
              <a:t> </a:t>
            </a:r>
            <a:r>
              <a:rPr lang="en-US" sz="1800" dirty="0" err="1"/>
              <a:t>fundamentais</a:t>
            </a:r>
            <a:r>
              <a:rPr lang="en-US" sz="1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 teste </a:t>
            </a:r>
            <a:r>
              <a:rPr lang="en-US" sz="2400" dirty="0" err="1"/>
              <a:t>condicional</a:t>
            </a:r>
            <a:r>
              <a:rPr lang="en-US" sz="2400" dirty="0"/>
              <a:t> é </a:t>
            </a:r>
            <a:r>
              <a:rPr lang="en-US" sz="2400" dirty="0" err="1"/>
              <a:t>verificado</a:t>
            </a:r>
            <a:r>
              <a:rPr lang="en-US" sz="2400" dirty="0"/>
              <a:t> </a:t>
            </a:r>
            <a:r>
              <a:rPr lang="en-US" sz="2400" dirty="0" err="1"/>
              <a:t>somente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final do </a:t>
            </a:r>
            <a:r>
              <a:rPr lang="en-US" sz="2400" dirty="0" err="1"/>
              <a:t>laço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bloco</a:t>
            </a:r>
            <a:r>
              <a:rPr lang="en-US" sz="2400" dirty="0"/>
              <a:t> de </a:t>
            </a:r>
            <a:r>
              <a:rPr lang="en-US" sz="2400" dirty="0" err="1"/>
              <a:t>comandos</a:t>
            </a:r>
            <a:r>
              <a:rPr lang="en-US" sz="2400" dirty="0"/>
              <a:t> é </a:t>
            </a:r>
            <a:r>
              <a:rPr lang="en-US" sz="2400" dirty="0" err="1"/>
              <a:t>executado</a:t>
            </a:r>
            <a:r>
              <a:rPr lang="en-US" sz="2400" dirty="0"/>
              <a:t>, </a:t>
            </a:r>
            <a:r>
              <a:rPr lang="en-US" sz="2400" dirty="0" err="1"/>
              <a:t>obrigatoriamente</a:t>
            </a:r>
            <a:r>
              <a:rPr lang="en-US" sz="2400" dirty="0"/>
              <a:t>, por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lógica</a:t>
            </a:r>
            <a:r>
              <a:rPr lang="en-US" sz="2400" dirty="0"/>
              <a:t> </a:t>
            </a:r>
            <a:r>
              <a:rPr lang="en-US" sz="2400" dirty="0" err="1"/>
              <a:t>condicional</a:t>
            </a:r>
            <a:r>
              <a:rPr lang="en-US" sz="2400" dirty="0"/>
              <a:t> é </a:t>
            </a:r>
            <a:r>
              <a:rPr lang="en-US" sz="2400" dirty="0" err="1"/>
              <a:t>invertida</a:t>
            </a:r>
            <a:r>
              <a:rPr lang="en-US" sz="2400" dirty="0"/>
              <a:t>,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comparada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enquanto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 </a:t>
            </a:r>
            <a:r>
              <a:rPr lang="en-US" sz="2400" dirty="0" err="1"/>
              <a:t>laço</a:t>
            </a:r>
            <a:r>
              <a:rPr lang="en-US" sz="2400" dirty="0"/>
              <a:t> de </a:t>
            </a:r>
            <a:r>
              <a:rPr lang="en-US" sz="2400" dirty="0" err="1"/>
              <a:t>repetição</a:t>
            </a:r>
            <a:r>
              <a:rPr lang="en-US" sz="2400" dirty="0"/>
              <a:t> é </a:t>
            </a:r>
            <a:r>
              <a:rPr lang="en-US" sz="2400" dirty="0" err="1"/>
              <a:t>iterado</a:t>
            </a:r>
            <a:r>
              <a:rPr lang="en-US" sz="2400" dirty="0"/>
              <a:t> até que a </a:t>
            </a:r>
            <a:r>
              <a:rPr lang="en-US" sz="2400" dirty="0" err="1"/>
              <a:t>condição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 </a:t>
            </a:r>
            <a:r>
              <a:rPr lang="en-US" sz="2400" dirty="0" err="1"/>
              <a:t>atendida</a:t>
            </a:r>
            <a:r>
              <a:rPr lang="en-US" sz="24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“Repita”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619325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sequência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comandos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Até_que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expressão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lógica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sz="1200" dirty="0"/>
              <a:t>Exemplo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aguardando3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escreva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Aguarde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...”);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Até_que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 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“Repita”</a:t>
            </a:r>
          </a:p>
        </p:txBody>
      </p:sp>
    </p:spTree>
    <p:extLst>
      <p:ext uri="{BB962C8B-B14F-4D97-AF65-F5344CB8AC3E}">
        <p14:creationId xmlns:p14="http://schemas.microsoft.com/office/powerpoint/2010/main" val="16827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DA05DC5A-2E3A-BF45-97B8-49537D5B9E5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5" t="2620" r="19303" b="28760"/>
          <a:stretch/>
        </p:blipFill>
        <p:spPr>
          <a:xfrm>
            <a:off x="4714504" y="0"/>
            <a:ext cx="7477496" cy="6858001"/>
          </a:xfrm>
        </p:spPr>
      </p:pic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03</a:t>
            </a:r>
            <a:br>
              <a:rPr lang="pt-BR" dirty="0"/>
            </a:br>
            <a:r>
              <a:rPr lang="pt-BR" dirty="0"/>
              <a:t>Estrutura de Repetição Aninhadas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Rogério Napoleão Júnior</a:t>
            </a:r>
          </a:p>
        </p:txBody>
      </p:sp>
    </p:spTree>
    <p:extLst>
      <p:ext uri="{BB962C8B-B14F-4D97-AF65-F5344CB8AC3E}">
        <p14:creationId xmlns:p14="http://schemas.microsoft.com/office/powerpoint/2010/main" val="19119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algumas</a:t>
            </a:r>
            <a:r>
              <a:rPr lang="en-US" sz="2000" dirty="0"/>
              <a:t> </a:t>
            </a:r>
            <a:r>
              <a:rPr lang="en-US" sz="2000" dirty="0" err="1"/>
              <a:t>situações</a:t>
            </a:r>
            <a:r>
              <a:rPr lang="en-US" sz="2000" dirty="0"/>
              <a:t> </a:t>
            </a:r>
            <a:r>
              <a:rPr lang="en-US" sz="2000" dirty="0" err="1"/>
              <a:t>observa</a:t>
            </a:r>
            <a:r>
              <a:rPr lang="en-US" sz="2000" dirty="0"/>
              <a:t>-se a </a:t>
            </a:r>
            <a:r>
              <a:rPr lang="en-US" sz="2000" dirty="0" err="1"/>
              <a:t>necessidade</a:t>
            </a:r>
            <a:r>
              <a:rPr lang="en-US" sz="2000" dirty="0"/>
              <a:t> de se </a:t>
            </a:r>
            <a:r>
              <a:rPr lang="en-US" sz="2000" dirty="0" err="1"/>
              <a:t>aninhar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de </a:t>
            </a:r>
            <a:r>
              <a:rPr lang="en-US" sz="2000" dirty="0" err="1"/>
              <a:t>repetição</a:t>
            </a:r>
            <a:r>
              <a:rPr lang="en-US" sz="2000" dirty="0"/>
              <a:t> dentro da </a:t>
            </a:r>
            <a:r>
              <a:rPr lang="en-US" sz="2000" dirty="0" err="1"/>
              <a:t>outra</a:t>
            </a:r>
            <a:r>
              <a:rPr lang="en-US" sz="2000" dirty="0"/>
              <a:t>;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Pode</a:t>
            </a:r>
            <a:r>
              <a:rPr lang="en-US" sz="2000" dirty="0"/>
              <a:t>-se </a:t>
            </a:r>
            <a:r>
              <a:rPr lang="en-US" sz="2000" dirty="0" err="1"/>
              <a:t>aninhar</a:t>
            </a:r>
            <a:r>
              <a:rPr lang="en-US" sz="2000" dirty="0"/>
              <a:t> </a:t>
            </a:r>
            <a:r>
              <a:rPr lang="en-US" sz="2000" dirty="0" err="1"/>
              <a:t>quantas</a:t>
            </a:r>
            <a:r>
              <a:rPr lang="en-US" sz="2000" dirty="0"/>
              <a:t> </a:t>
            </a:r>
            <a:r>
              <a:rPr lang="en-US" sz="2000" dirty="0" err="1"/>
              <a:t>estruturas</a:t>
            </a:r>
            <a:r>
              <a:rPr lang="en-US" sz="2000" dirty="0"/>
              <a:t> de </a:t>
            </a:r>
            <a:r>
              <a:rPr lang="en-US" sz="2000" dirty="0" err="1"/>
              <a:t>repetição</a:t>
            </a:r>
            <a:r>
              <a:rPr lang="en-US" sz="2000" dirty="0"/>
              <a:t> </a:t>
            </a:r>
            <a:r>
              <a:rPr lang="en-US" sz="2000" dirty="0" err="1"/>
              <a:t>quanto</a:t>
            </a:r>
            <a:r>
              <a:rPr lang="en-US" sz="2000" dirty="0"/>
              <a:t> for </a:t>
            </a:r>
            <a:r>
              <a:rPr lang="en-US" sz="2000" dirty="0" err="1"/>
              <a:t>necessário</a:t>
            </a:r>
            <a:r>
              <a:rPr lang="en-US" sz="2000" dirty="0"/>
              <a:t>, e de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Geralmente</a:t>
            </a:r>
            <a:r>
              <a:rPr lang="en-US" sz="2000" dirty="0"/>
              <a:t>, o </a:t>
            </a:r>
            <a:r>
              <a:rPr lang="en-US" sz="2000" dirty="0" err="1"/>
              <a:t>aninhamento</a:t>
            </a:r>
            <a:r>
              <a:rPr lang="en-US" sz="2000" dirty="0"/>
              <a:t> de </a:t>
            </a:r>
            <a:r>
              <a:rPr lang="en-US" sz="2000" dirty="0" err="1"/>
              <a:t>estruturas</a:t>
            </a:r>
            <a:r>
              <a:rPr lang="en-US" sz="2000" dirty="0"/>
              <a:t> de </a:t>
            </a:r>
            <a:r>
              <a:rPr lang="en-US" sz="2000" dirty="0" err="1"/>
              <a:t>repetição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́ </a:t>
            </a:r>
            <a:r>
              <a:rPr lang="en-US" sz="2000" dirty="0" err="1"/>
              <a:t>relacionado</a:t>
            </a:r>
            <a:r>
              <a:rPr lang="en-US" sz="2000" dirty="0"/>
              <a:t> a </a:t>
            </a:r>
            <a:r>
              <a:rPr lang="en-US" sz="2000" dirty="0" err="1"/>
              <a:t>algoritmos</a:t>
            </a:r>
            <a:r>
              <a:rPr lang="en-US" sz="2000" dirty="0"/>
              <a:t> que </a:t>
            </a:r>
            <a:r>
              <a:rPr lang="en-US" sz="2000" dirty="0" err="1"/>
              <a:t>envolvem</a:t>
            </a:r>
            <a:r>
              <a:rPr lang="en-US" sz="2000" dirty="0"/>
              <a:t> </a:t>
            </a:r>
            <a:r>
              <a:rPr lang="en-US" sz="2000" dirty="0" err="1"/>
              <a:t>matrizes</a:t>
            </a:r>
            <a:r>
              <a:rPr lang="en-US" sz="2000" dirty="0"/>
              <a:t>. 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277763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aninhamento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 Para dentro de outro Para </a:t>
            </a:r>
          </a:p>
          <a:p>
            <a:endParaRPr lang="en-US" b="1" dirty="0"/>
          </a:p>
          <a:p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inicio1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fim1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incr1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inicio2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incr2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instruções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33952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aninhamento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 </a:t>
            </a:r>
            <a:r>
              <a:rPr lang="en-US" dirty="0" err="1"/>
              <a:t>Enquanto</a:t>
            </a:r>
            <a:r>
              <a:rPr lang="en-US" dirty="0"/>
              <a:t> dentro de um Para </a:t>
            </a:r>
          </a:p>
          <a:p>
            <a:endParaRPr lang="en-BR" dirty="0"/>
          </a:p>
          <a:p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Enquanto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condição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instruções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Fim_enquanto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329548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34947-3C25-5743-B123-E434AD24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125859"/>
            <a:ext cx="9791599" cy="5298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aninhamento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 </a:t>
            </a:r>
            <a:r>
              <a:rPr lang="en-US" dirty="0" err="1"/>
              <a:t>Repita</a:t>
            </a:r>
            <a:r>
              <a:rPr lang="en-US" dirty="0"/>
              <a:t> dentro de um Para </a:t>
            </a:r>
          </a:p>
          <a:p>
            <a:endParaRPr lang="en-BR" dirty="0"/>
          </a:p>
          <a:p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var1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faça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Repita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instruções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Até_que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condição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Fim_para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924EAD-864A-7040-AA5B-16534363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Estrutura de Repetição Aninhadas</a:t>
            </a:r>
          </a:p>
        </p:txBody>
      </p:sp>
    </p:spTree>
    <p:extLst>
      <p:ext uri="{BB962C8B-B14F-4D97-AF65-F5344CB8AC3E}">
        <p14:creationId xmlns:p14="http://schemas.microsoft.com/office/powerpoint/2010/main" val="4176654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713</Words>
  <Application>Microsoft Macintosh PowerPoint</Application>
  <PresentationFormat>Widescreen</PresentationFormat>
  <Paragraphs>106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Franklin Gothic Demi</vt:lpstr>
      <vt:lpstr>Franklin Gothic Demi Cond</vt:lpstr>
      <vt:lpstr>Tema do Office</vt:lpstr>
      <vt:lpstr>Algoritmos e Lógica de Programação I</vt:lpstr>
      <vt:lpstr>Unidade 03 Estrutura “Repita”</vt:lpstr>
      <vt:lpstr>PowerPoint Presentation</vt:lpstr>
      <vt:lpstr>PowerPoint Presentation</vt:lpstr>
      <vt:lpstr>Unidade 03 Estrutura de Repetição Aninhadas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Rogerio Napoleao Junior</cp:lastModifiedBy>
  <cp:revision>220</cp:revision>
  <cp:lastPrinted>2021-05-21T20:29:14Z</cp:lastPrinted>
  <dcterms:created xsi:type="dcterms:W3CDTF">2020-01-23T19:05:58Z</dcterms:created>
  <dcterms:modified xsi:type="dcterms:W3CDTF">2022-04-06T19:22:08Z</dcterms:modified>
</cp:coreProperties>
</file>