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4" r:id="rId4"/>
    <p:sldId id="265" r:id="rId5"/>
    <p:sldId id="269" r:id="rId6"/>
    <p:sldId id="270" r:id="rId7"/>
    <p:sldId id="271" r:id="rId8"/>
    <p:sldId id="272" r:id="rId9"/>
    <p:sldId id="263" r:id="rId10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94833"/>
  </p:normalViewPr>
  <p:slideViewPr>
    <p:cSldViewPr snapToGrid="0">
      <p:cViewPr varScale="1">
        <p:scale>
          <a:sx n="108" d="100"/>
          <a:sy n="108" d="100"/>
        </p:scale>
        <p:origin x="8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06/04/2022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06/04/22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04</a:t>
            </a:r>
            <a:br>
              <a:rPr lang="pt-BR" dirty="0"/>
            </a:br>
            <a:r>
              <a:rPr lang="pt-BR" dirty="0"/>
              <a:t>Vetores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Estruturas</a:t>
            </a:r>
            <a:r>
              <a:rPr lang="en-US" sz="2000" dirty="0"/>
              <a:t> de dados </a:t>
            </a:r>
            <a:r>
              <a:rPr lang="en-US" sz="2000" dirty="0" err="1"/>
              <a:t>homogêneas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São</a:t>
            </a:r>
            <a:r>
              <a:rPr lang="en-US" sz="2800" dirty="0"/>
              <a:t> </a:t>
            </a:r>
            <a:r>
              <a:rPr lang="en-US" sz="2800" dirty="0" err="1"/>
              <a:t>estruturas</a:t>
            </a:r>
            <a:r>
              <a:rPr lang="en-US" sz="2800" dirty="0"/>
              <a:t> de dados que </a:t>
            </a:r>
            <a:r>
              <a:rPr lang="en-US" sz="2800" dirty="0" err="1"/>
              <a:t>agrupam</a:t>
            </a:r>
            <a:r>
              <a:rPr lang="en-US" sz="2800" dirty="0"/>
              <a:t> </a:t>
            </a:r>
            <a:r>
              <a:rPr lang="en-US" sz="2800" dirty="0" err="1"/>
              <a:t>diversas</a:t>
            </a:r>
            <a:r>
              <a:rPr lang="en-US" sz="2800" dirty="0"/>
              <a:t> </a:t>
            </a:r>
            <a:r>
              <a:rPr lang="en-US" sz="2800" dirty="0" err="1"/>
              <a:t>informações</a:t>
            </a:r>
            <a:r>
              <a:rPr lang="en-US" sz="2800" dirty="0"/>
              <a:t> do MESMO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única</a:t>
            </a:r>
            <a:r>
              <a:rPr lang="en-US" sz="2800" dirty="0"/>
              <a:t> </a:t>
            </a:r>
            <a:r>
              <a:rPr lang="en-US" sz="2800" dirty="0" err="1"/>
              <a:t>variável</a:t>
            </a:r>
            <a:r>
              <a:rPr lang="en-US" sz="2800" dirty="0"/>
              <a:t>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Variável</a:t>
            </a:r>
            <a:r>
              <a:rPr lang="en-US" sz="2000" b="1" dirty="0"/>
              <a:t> simples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Apenas</a:t>
            </a:r>
            <a:r>
              <a:rPr lang="en-US" sz="2800" dirty="0"/>
              <a:t> um dado é </a:t>
            </a:r>
            <a:r>
              <a:rPr lang="en-US" sz="2800" dirty="0" err="1"/>
              <a:t>acessível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Agregados</a:t>
            </a:r>
            <a:r>
              <a:rPr lang="en-US" sz="2000" b="1" dirty="0"/>
              <a:t> </a:t>
            </a:r>
            <a:r>
              <a:rPr lang="en-US" sz="2000" b="1" dirty="0" err="1"/>
              <a:t>homogêneos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Vários</a:t>
            </a:r>
            <a:r>
              <a:rPr lang="en-US" sz="2800" dirty="0"/>
              <a:t> dados </a:t>
            </a:r>
            <a:r>
              <a:rPr lang="en-US" sz="2800" dirty="0" err="1"/>
              <a:t>são</a:t>
            </a:r>
            <a:r>
              <a:rPr lang="en-US" sz="2800" dirty="0"/>
              <a:t> </a:t>
            </a:r>
            <a:r>
              <a:rPr lang="en-US" sz="2800" dirty="0" err="1"/>
              <a:t>acessíveis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b="1" dirty="0" err="1"/>
              <a:t>unidimensionais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vetor</a:t>
            </a:r>
            <a:r>
              <a:rPr lang="en-US" sz="2000" dirty="0"/>
              <a:t>)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b="1" dirty="0" err="1"/>
              <a:t>multidimensionais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matrizes</a:t>
            </a:r>
            <a:r>
              <a:rPr lang="en-US" sz="2000" dirty="0"/>
              <a:t>)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É usual manipular conjuntos de </a:t>
            </a:r>
            <a:r>
              <a:rPr lang="en-US" sz="2000" dirty="0" err="1"/>
              <a:t>valores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detrimento</a:t>
            </a:r>
            <a:r>
              <a:rPr lang="en-US" sz="2000" dirty="0"/>
              <a:t> de dados </a:t>
            </a:r>
            <a:r>
              <a:rPr lang="en-US" sz="2000" dirty="0" err="1"/>
              <a:t>isolados</a:t>
            </a:r>
            <a:r>
              <a:rPr lang="en-US" sz="20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Exemplos</a:t>
            </a:r>
            <a:r>
              <a:rPr lang="en-US" sz="2000" dirty="0"/>
              <a:t>: </a:t>
            </a:r>
            <a:r>
              <a:rPr lang="en-US" sz="2000" dirty="0" err="1"/>
              <a:t>notas</a:t>
            </a:r>
            <a:r>
              <a:rPr lang="en-US" sz="2000" dirty="0"/>
              <a:t>, </a:t>
            </a:r>
            <a:r>
              <a:rPr lang="en-US" sz="2000" dirty="0" err="1"/>
              <a:t>preços</a:t>
            </a:r>
            <a:r>
              <a:rPr lang="en-US" sz="2000" dirty="0"/>
              <a:t>, </a:t>
            </a:r>
            <a:r>
              <a:rPr lang="en-US" sz="2000" dirty="0" err="1"/>
              <a:t>produtos</a:t>
            </a:r>
            <a:r>
              <a:rPr lang="en-US" sz="2000" dirty="0"/>
              <a:t>, </a:t>
            </a:r>
            <a:r>
              <a:rPr lang="en-US" sz="2000" dirty="0" err="1"/>
              <a:t>nomes,etc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 manipular um conjunto de dados do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há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b="1" dirty="0" err="1"/>
              <a:t>vetor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Analogia: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Um </a:t>
            </a:r>
            <a:r>
              <a:rPr lang="en-US" sz="2800" dirty="0" err="1"/>
              <a:t>vetor</a:t>
            </a:r>
            <a:r>
              <a:rPr lang="en-US" sz="2800" dirty="0"/>
              <a:t> é </a:t>
            </a:r>
            <a:r>
              <a:rPr lang="en-US" sz="2800" dirty="0" err="1"/>
              <a:t>como</a:t>
            </a:r>
            <a:r>
              <a:rPr lang="en-US" sz="2800" dirty="0"/>
              <a:t> um </a:t>
            </a:r>
            <a:r>
              <a:rPr lang="en-US" sz="2800" dirty="0" err="1"/>
              <a:t>trem</a:t>
            </a:r>
            <a:r>
              <a:rPr lang="en-US" sz="2800" dirty="0"/>
              <a:t> -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posição</a:t>
            </a:r>
            <a:r>
              <a:rPr lang="en-US" sz="2800" dirty="0"/>
              <a:t> do </a:t>
            </a:r>
            <a:r>
              <a:rPr lang="en-US" sz="2800" dirty="0" err="1"/>
              <a:t>vetor</a:t>
            </a:r>
            <a:r>
              <a:rPr lang="en-US" sz="2800" dirty="0"/>
              <a:t> é um </a:t>
            </a:r>
            <a:r>
              <a:rPr lang="en-US" sz="2800" dirty="0" err="1"/>
              <a:t>vagão</a:t>
            </a:r>
            <a:r>
              <a:rPr lang="en-US" sz="28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Também</a:t>
            </a:r>
            <a:r>
              <a:rPr lang="en-US" sz="1800" dirty="0"/>
              <a:t> </a:t>
            </a:r>
            <a:r>
              <a:rPr lang="en-US" sz="1800" dirty="0" err="1"/>
              <a:t>conhecido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Arranjo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Array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Agregado</a:t>
            </a:r>
            <a:r>
              <a:rPr lang="en-US" sz="2400" dirty="0"/>
              <a:t> </a:t>
            </a:r>
            <a:r>
              <a:rPr lang="en-US" sz="2400" dirty="0" err="1"/>
              <a:t>homogêneo</a:t>
            </a:r>
            <a:r>
              <a:rPr lang="en-US" sz="2400" dirty="0"/>
              <a:t> unidimensional 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Vetores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pseudocódigo</a:t>
            </a:r>
            <a:r>
              <a:rPr lang="en-US" sz="1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São</a:t>
            </a:r>
            <a:r>
              <a:rPr lang="en-US" sz="2400" dirty="0"/>
              <a:t> </a:t>
            </a:r>
            <a:r>
              <a:rPr lang="en-US" sz="2400" dirty="0" err="1"/>
              <a:t>declarados</a:t>
            </a:r>
            <a:r>
              <a:rPr lang="en-US" sz="2400" dirty="0"/>
              <a:t> de </a:t>
            </a:r>
            <a:r>
              <a:rPr lang="en-US" sz="2400" dirty="0" err="1"/>
              <a:t>maneira</a:t>
            </a:r>
            <a:r>
              <a:rPr lang="en-US" sz="2400" dirty="0"/>
              <a:t> similar 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variável</a:t>
            </a:r>
            <a:r>
              <a:rPr lang="en-US" sz="2400" dirty="0"/>
              <a:t> </a:t>
            </a:r>
            <a:r>
              <a:rPr lang="en-US" sz="2400" dirty="0" err="1"/>
              <a:t>comum</a:t>
            </a:r>
            <a:r>
              <a:rPr lang="en-US" sz="2400" dirty="0"/>
              <a:t>, </a:t>
            </a:r>
            <a:r>
              <a:rPr lang="en-US" sz="2400" dirty="0" err="1"/>
              <a:t>porém</a:t>
            </a:r>
            <a:r>
              <a:rPr lang="en-US" sz="2400" dirty="0"/>
              <a:t>, </a:t>
            </a:r>
            <a:r>
              <a:rPr lang="en-US" sz="2400" dirty="0" err="1"/>
              <a:t>adiciona</a:t>
            </a:r>
            <a:r>
              <a:rPr lang="en-US" sz="2400" dirty="0"/>
              <a:t>-se o </a:t>
            </a:r>
            <a:r>
              <a:rPr lang="en-US" sz="2400" dirty="0" err="1"/>
              <a:t>tamanho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Têm</a:t>
            </a:r>
            <a:r>
              <a:rPr lang="en-US" sz="2400" dirty="0"/>
              <a:t> um </a:t>
            </a:r>
            <a:r>
              <a:rPr lang="en-US" sz="2400" dirty="0" err="1"/>
              <a:t>tamanho</a:t>
            </a:r>
            <a:r>
              <a:rPr lang="en-US" sz="2400" dirty="0"/>
              <a:t> </a:t>
            </a:r>
            <a:r>
              <a:rPr lang="en-US" sz="2400" dirty="0" err="1"/>
              <a:t>máximo</a:t>
            </a:r>
            <a:r>
              <a:rPr lang="en-US" sz="2400" dirty="0"/>
              <a:t> </a:t>
            </a:r>
            <a:r>
              <a:rPr lang="en-US" sz="2400" b="1" dirty="0"/>
              <a:t>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encontra</a:t>
            </a:r>
            <a:r>
              <a:rPr lang="en-US" sz="2400" dirty="0"/>
              <a:t>-se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posição</a:t>
            </a:r>
            <a:r>
              <a:rPr lang="en-US" sz="2400" dirty="0"/>
              <a:t> </a:t>
            </a:r>
            <a:r>
              <a:rPr lang="en-US" sz="2400" b="1" dirty="0"/>
              <a:t>1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dirty="0" err="1"/>
              <a:t>último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encontra</a:t>
            </a:r>
            <a:r>
              <a:rPr lang="en-US" sz="2400" dirty="0"/>
              <a:t>-se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posição</a:t>
            </a:r>
            <a:r>
              <a:rPr lang="en-US" sz="2400" dirty="0"/>
              <a:t> </a:t>
            </a:r>
            <a:r>
              <a:rPr lang="en-US" sz="2400" b="1" dirty="0"/>
              <a:t>N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meu_vetor1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nota 1:")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nota 2:")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[2]) 	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nota 3:")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[3]) 	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nota 4:")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[4])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meu_vetor2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[1..4] de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Para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até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nota 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":") 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9548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Técnicas</a:t>
            </a:r>
            <a:r>
              <a:rPr lang="en-US" sz="2000" dirty="0"/>
              <a:t> para </a:t>
            </a:r>
            <a:r>
              <a:rPr lang="en-US" sz="2000" dirty="0" err="1"/>
              <a:t>recuperar</a:t>
            </a:r>
            <a:r>
              <a:rPr lang="en-US" sz="2000" dirty="0"/>
              <a:t> </a:t>
            </a:r>
            <a:r>
              <a:rPr lang="en-US" sz="2000" dirty="0" err="1"/>
              <a:t>informações</a:t>
            </a:r>
            <a:r>
              <a:rPr lang="en-US" sz="2000" dirty="0"/>
              <a:t> </a:t>
            </a:r>
            <a:r>
              <a:rPr lang="en-US" sz="2000" dirty="0" err="1"/>
              <a:t>mantidas</a:t>
            </a:r>
            <a:r>
              <a:rPr lang="en-US" sz="2000" dirty="0"/>
              <a:t> dentro de um </a:t>
            </a:r>
            <a:r>
              <a:rPr lang="en-US" sz="2000" dirty="0" err="1"/>
              <a:t>vetor</a:t>
            </a:r>
            <a:r>
              <a:rPr lang="en-US" sz="2000" dirty="0"/>
              <a:t> de dados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Um dos </a:t>
            </a:r>
            <a:r>
              <a:rPr lang="en-US" sz="2000" dirty="0" err="1"/>
              <a:t>principais</a:t>
            </a:r>
            <a:r>
              <a:rPr lang="en-US" sz="2000" dirty="0"/>
              <a:t> </a:t>
            </a:r>
            <a:r>
              <a:rPr lang="en-US" sz="2000" dirty="0" err="1"/>
              <a:t>algoritmos</a:t>
            </a:r>
            <a:r>
              <a:rPr lang="en-US" sz="2000" dirty="0"/>
              <a:t> é a </a:t>
            </a:r>
            <a:r>
              <a:rPr lang="en-US" sz="2000" dirty="0" err="1"/>
              <a:t>Busca</a:t>
            </a:r>
            <a:r>
              <a:rPr lang="en-US" sz="2000" dirty="0"/>
              <a:t> </a:t>
            </a:r>
            <a:r>
              <a:rPr lang="en-US" sz="2000" dirty="0" err="1"/>
              <a:t>Sequencial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Simples </a:t>
            </a:r>
            <a:r>
              <a:rPr lang="en-US" sz="2800" dirty="0" err="1"/>
              <a:t>implementação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Percorre</a:t>
            </a:r>
            <a:r>
              <a:rPr lang="en-US" sz="2800" dirty="0"/>
              <a:t> </a:t>
            </a:r>
            <a:r>
              <a:rPr lang="en-US" sz="2800" dirty="0" err="1"/>
              <a:t>todo</a:t>
            </a:r>
            <a:r>
              <a:rPr lang="en-US" sz="2800" dirty="0"/>
              <a:t> o </a:t>
            </a:r>
            <a:r>
              <a:rPr lang="en-US" sz="2800" dirty="0" err="1"/>
              <a:t>vetor</a:t>
            </a:r>
            <a:r>
              <a:rPr lang="en-US" sz="2800" dirty="0"/>
              <a:t> a </a:t>
            </a:r>
            <a:r>
              <a:rPr lang="en-US" sz="2800" dirty="0" err="1"/>
              <a:t>partir</a:t>
            </a:r>
            <a:r>
              <a:rPr lang="en-US" sz="2800" dirty="0"/>
              <a:t> do </a:t>
            </a:r>
            <a:r>
              <a:rPr lang="en-US" sz="2800" dirty="0" err="1"/>
              <a:t>início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Interrompe</a:t>
            </a:r>
            <a:r>
              <a:rPr lang="en-US" sz="2800" dirty="0"/>
              <a:t> </a:t>
            </a:r>
            <a:r>
              <a:rPr lang="en-US" sz="2800" dirty="0" err="1"/>
              <a:t>quando</a:t>
            </a:r>
            <a:r>
              <a:rPr lang="en-US" sz="2800" dirty="0"/>
              <a:t> </a:t>
            </a:r>
            <a:r>
              <a:rPr lang="en-US" sz="2800" dirty="0" err="1"/>
              <a:t>encontrar</a:t>
            </a:r>
            <a:r>
              <a:rPr lang="en-US" sz="2800" dirty="0"/>
              <a:t> o dado </a:t>
            </a:r>
            <a:r>
              <a:rPr lang="en-US" sz="2800" dirty="0" err="1"/>
              <a:t>desejado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Interrompe</a:t>
            </a:r>
            <a:r>
              <a:rPr lang="en-US" sz="2800" dirty="0"/>
              <a:t> </a:t>
            </a:r>
            <a:r>
              <a:rPr lang="en-US" sz="2800" dirty="0" err="1"/>
              <a:t>caso</a:t>
            </a:r>
            <a:r>
              <a:rPr lang="en-US" sz="2800" dirty="0"/>
              <a:t> </a:t>
            </a:r>
            <a:r>
              <a:rPr lang="en-US" sz="2800" dirty="0" err="1"/>
              <a:t>atinja</a:t>
            </a:r>
            <a:r>
              <a:rPr lang="en-US" sz="2800" dirty="0"/>
              <a:t> o final do </a:t>
            </a:r>
            <a:r>
              <a:rPr lang="en-US" sz="2800" dirty="0" err="1"/>
              <a:t>vetor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diversos</a:t>
            </a:r>
            <a:r>
              <a:rPr lang="en-US" sz="2000" dirty="0"/>
              <a:t> outros </a:t>
            </a:r>
            <a:r>
              <a:rPr lang="en-US" sz="2000" dirty="0" err="1"/>
              <a:t>algoritmos</a:t>
            </a:r>
            <a:r>
              <a:rPr lang="en-US" sz="2000" dirty="0"/>
              <a:t> de </a:t>
            </a:r>
            <a:r>
              <a:rPr lang="en-US" sz="2000" dirty="0" err="1"/>
              <a:t>busca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Busca</a:t>
            </a:r>
            <a:r>
              <a:rPr lang="en-US" sz="2800" dirty="0"/>
              <a:t> </a:t>
            </a:r>
            <a:r>
              <a:rPr lang="en-US" sz="2800" dirty="0" err="1"/>
              <a:t>indexada</a:t>
            </a:r>
            <a:r>
              <a:rPr lang="en-US" sz="2800" dirty="0"/>
              <a:t>, </a:t>
            </a:r>
            <a:r>
              <a:rPr lang="en-US" sz="2800" dirty="0" err="1"/>
              <a:t>busca</a:t>
            </a:r>
            <a:r>
              <a:rPr lang="en-US" sz="2800" dirty="0"/>
              <a:t> </a:t>
            </a:r>
            <a:r>
              <a:rPr lang="en-US" sz="2800" dirty="0" err="1"/>
              <a:t>binária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Busca em Vetores</a:t>
            </a:r>
          </a:p>
        </p:txBody>
      </p:sp>
    </p:spTree>
    <p:extLst>
      <p:ext uri="{BB962C8B-B14F-4D97-AF65-F5344CB8AC3E}">
        <p14:creationId xmlns:p14="http://schemas.microsoft.com/office/powerpoint/2010/main" val="41766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386</Words>
  <Application>Microsoft Macintosh PowerPoint</Application>
  <PresentationFormat>Widescreen</PresentationFormat>
  <Paragraphs>65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04 Vetores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221</cp:revision>
  <cp:lastPrinted>2021-05-21T20:29:14Z</cp:lastPrinted>
  <dcterms:created xsi:type="dcterms:W3CDTF">2020-01-23T19:05:58Z</dcterms:created>
  <dcterms:modified xsi:type="dcterms:W3CDTF">2022-04-06T19:52:57Z</dcterms:modified>
</cp:coreProperties>
</file>