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4" r:id="rId4"/>
    <p:sldId id="265" r:id="rId5"/>
    <p:sldId id="269" r:id="rId6"/>
    <p:sldId id="273" r:id="rId7"/>
    <p:sldId id="274" r:id="rId8"/>
    <p:sldId id="275" r:id="rId9"/>
    <p:sldId id="270" r:id="rId10"/>
    <p:sldId id="271" r:id="rId11"/>
    <p:sldId id="263" r:id="rId1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07/04/2022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en-BR" smtClean="0"/>
              <a:t>07/04/22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116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9169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4178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816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somaElementos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[1..3, 1..3] de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j, soma: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até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até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soma ← soma + mat[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 soma é ", soma) 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29548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04</a:t>
            </a:r>
            <a:br>
              <a:rPr lang="pt-BR" dirty="0"/>
            </a:br>
            <a:r>
              <a:rPr lang="pt-BR" dirty="0"/>
              <a:t>Matrizes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Até </a:t>
            </a:r>
            <a:r>
              <a:rPr lang="en-US" sz="2000" b="1" dirty="0" err="1"/>
              <a:t>aqui</a:t>
            </a:r>
            <a:r>
              <a:rPr lang="en-US" sz="2000" b="1" dirty="0"/>
              <a:t> </a:t>
            </a:r>
            <a:r>
              <a:rPr lang="en-US" sz="2000" b="1" dirty="0" err="1"/>
              <a:t>aprendemos</a:t>
            </a:r>
            <a:r>
              <a:rPr lang="en-US" sz="2000" b="1" dirty="0"/>
              <a:t> a manipular </a:t>
            </a:r>
            <a:r>
              <a:rPr lang="en-US" sz="2000" b="1" dirty="0" err="1"/>
              <a:t>apenas</a:t>
            </a:r>
            <a:r>
              <a:rPr lang="en-US" sz="2000" b="1" dirty="0"/>
              <a:t> </a:t>
            </a:r>
            <a:r>
              <a:rPr lang="en-US" sz="2000" b="1" i="1" dirty="0"/>
              <a:t>arrays </a:t>
            </a:r>
            <a:r>
              <a:rPr lang="en-US" sz="2000" b="1" dirty="0"/>
              <a:t>simples: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Estrutura</a:t>
            </a:r>
            <a:r>
              <a:rPr lang="en-US" sz="2800" dirty="0"/>
              <a:t> de dados unidimensional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Controlada</a:t>
            </a:r>
            <a:r>
              <a:rPr lang="en-US" sz="2800" dirty="0"/>
              <a:t> </a:t>
            </a:r>
            <a:r>
              <a:rPr lang="en-US" sz="2800" dirty="0" err="1"/>
              <a:t>através</a:t>
            </a:r>
            <a:r>
              <a:rPr lang="en-US" sz="2800" dirty="0"/>
              <a:t> de um </a:t>
            </a:r>
            <a:r>
              <a:rPr lang="en-US" sz="2800" b="1" dirty="0" err="1"/>
              <a:t>único</a:t>
            </a:r>
            <a:r>
              <a:rPr lang="en-US" sz="2800" b="1" dirty="0"/>
              <a:t> </a:t>
            </a:r>
            <a:r>
              <a:rPr lang="en-US" sz="2800" b="1" dirty="0" err="1"/>
              <a:t>índice</a:t>
            </a:r>
            <a:r>
              <a:rPr lang="en-US" sz="2800" b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Consegue</a:t>
            </a:r>
            <a:r>
              <a:rPr lang="en-US" sz="2000" b="1" dirty="0"/>
              <a:t> </a:t>
            </a:r>
            <a:r>
              <a:rPr lang="en-US" sz="2000" b="1" dirty="0" err="1"/>
              <a:t>imaginar</a:t>
            </a:r>
            <a:r>
              <a:rPr lang="en-US" sz="2000" b="1" dirty="0"/>
              <a:t> as </a:t>
            </a:r>
            <a:r>
              <a:rPr lang="en-US" sz="2000" b="1" dirty="0" err="1"/>
              <a:t>situações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que é </a:t>
            </a:r>
            <a:r>
              <a:rPr lang="en-US" sz="2000" b="1" dirty="0" err="1"/>
              <a:t>necessário</a:t>
            </a:r>
            <a:r>
              <a:rPr lang="en-US" sz="2000" b="1" dirty="0"/>
              <a:t> </a:t>
            </a:r>
            <a:r>
              <a:rPr lang="en-US" sz="2000" b="1" dirty="0" err="1"/>
              <a:t>mais</a:t>
            </a:r>
            <a:r>
              <a:rPr lang="en-US" sz="2000" b="1" dirty="0"/>
              <a:t> de um </a:t>
            </a:r>
            <a:r>
              <a:rPr lang="en-US" sz="2000" b="1" dirty="0" err="1"/>
              <a:t>índice</a:t>
            </a:r>
            <a:r>
              <a:rPr lang="en-US" sz="20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Tabelas</a:t>
            </a:r>
            <a:r>
              <a:rPr lang="en-US" sz="2800" dirty="0"/>
              <a:t>, </a:t>
            </a:r>
            <a:r>
              <a:rPr lang="en-US" sz="2800" dirty="0" err="1"/>
              <a:t>gráficos</a:t>
            </a:r>
            <a:r>
              <a:rPr lang="en-US" sz="2800" dirty="0"/>
              <a:t> 3D, </a:t>
            </a:r>
            <a:r>
              <a:rPr lang="en-US" sz="2800" dirty="0" err="1"/>
              <a:t>aplicações</a:t>
            </a:r>
            <a:r>
              <a:rPr lang="en-US" sz="2800" dirty="0"/>
              <a:t> </a:t>
            </a:r>
            <a:r>
              <a:rPr lang="en-US" sz="2800" dirty="0" err="1"/>
              <a:t>contábeis</a:t>
            </a:r>
            <a:r>
              <a:rPr lang="en-US" sz="2800" dirty="0"/>
              <a:t>, </a:t>
            </a:r>
            <a:r>
              <a:rPr lang="en-US" sz="2800" dirty="0" err="1"/>
              <a:t>processamento</a:t>
            </a:r>
            <a:r>
              <a:rPr lang="en-US" sz="2800" dirty="0"/>
              <a:t> de imagens e </a:t>
            </a:r>
            <a:r>
              <a:rPr lang="en-US" sz="2800" dirty="0" err="1"/>
              <a:t>visão</a:t>
            </a:r>
            <a:r>
              <a:rPr lang="en-US" sz="2800" dirty="0"/>
              <a:t> </a:t>
            </a:r>
            <a:r>
              <a:rPr lang="en-US" sz="2800" dirty="0" err="1"/>
              <a:t>computacional</a:t>
            </a:r>
            <a:r>
              <a:rPr lang="en-US" sz="2800" dirty="0"/>
              <a:t>, </a:t>
            </a:r>
            <a:r>
              <a:rPr lang="en-US" sz="2800" dirty="0" err="1"/>
              <a:t>jogos</a:t>
            </a:r>
            <a:r>
              <a:rPr lang="en-US" sz="2800" dirty="0"/>
              <a:t>, </a:t>
            </a:r>
            <a:r>
              <a:rPr lang="en-US" sz="2800" dirty="0" err="1"/>
              <a:t>aplicações</a:t>
            </a:r>
            <a:r>
              <a:rPr lang="en-US" sz="2800" dirty="0"/>
              <a:t> </a:t>
            </a:r>
            <a:r>
              <a:rPr lang="en-US" sz="2800" dirty="0" err="1"/>
              <a:t>científicas</a:t>
            </a:r>
            <a:r>
              <a:rPr lang="en-US" sz="2800" dirty="0"/>
              <a:t>, </a:t>
            </a:r>
            <a:r>
              <a:rPr lang="en-US" sz="2800" dirty="0" err="1"/>
              <a:t>projetos</a:t>
            </a:r>
            <a:r>
              <a:rPr lang="en-US" sz="2800" dirty="0"/>
              <a:t> de </a:t>
            </a:r>
            <a:r>
              <a:rPr lang="en-US" sz="2800" dirty="0" err="1"/>
              <a:t>engenharia</a:t>
            </a:r>
            <a:r>
              <a:rPr lang="en-US" sz="2800" dirty="0"/>
              <a:t> etc. </a:t>
            </a:r>
            <a:endParaRPr lang="en-US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Considere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: </a:t>
            </a:r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Aplicações</a:t>
            </a:r>
            <a:r>
              <a:rPr lang="en-US" dirty="0"/>
              <a:t> com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são</a:t>
            </a:r>
            <a:r>
              <a:rPr lang="en-US" dirty="0"/>
              <a:t> </a:t>
            </a:r>
            <a:r>
              <a:rPr lang="en-US" dirty="0" err="1"/>
              <a:t>inerentemente</a:t>
            </a:r>
            <a:r>
              <a:rPr lang="en-US" dirty="0"/>
              <a:t> </a:t>
            </a:r>
            <a:r>
              <a:rPr lang="en-US" dirty="0" err="1"/>
              <a:t>matriciais</a:t>
            </a:r>
            <a:r>
              <a:rPr lang="en-US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Solução:</a:t>
            </a:r>
            <a:r>
              <a:rPr lang="en-US" b="1" dirty="0" err="1"/>
              <a:t>MATRIZES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60F0-2270-D04D-8703-FD6D11C7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71" y="1720475"/>
            <a:ext cx="6177064" cy="25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Definição</a:t>
            </a:r>
            <a:r>
              <a:rPr lang="en-US" sz="2000" dirty="0"/>
              <a:t>: </a:t>
            </a:r>
            <a:r>
              <a:rPr lang="en-US" sz="2000" dirty="0" err="1"/>
              <a:t>matrizes</a:t>
            </a:r>
            <a:r>
              <a:rPr lang="en-US" sz="2000" dirty="0"/>
              <a:t> </a:t>
            </a:r>
            <a:r>
              <a:rPr lang="en-US" sz="2000" dirty="0" err="1"/>
              <a:t>sã̃o</a:t>
            </a:r>
            <a:r>
              <a:rPr lang="en-US" sz="2000" dirty="0"/>
              <a:t> </a:t>
            </a:r>
            <a:r>
              <a:rPr lang="en-US" sz="2000" dirty="0" err="1"/>
              <a:t>estruturas</a:t>
            </a:r>
            <a:r>
              <a:rPr lang="en-US" sz="2000" dirty="0"/>
              <a:t> de dados </a:t>
            </a:r>
            <a:r>
              <a:rPr lang="en-US" sz="2000" dirty="0" err="1"/>
              <a:t>multidimensionais</a:t>
            </a:r>
            <a:r>
              <a:rPr lang="en-US" sz="2000" dirty="0"/>
              <a:t> que </a:t>
            </a:r>
            <a:r>
              <a:rPr lang="en-US" sz="2000" dirty="0" err="1"/>
              <a:t>necessitam</a:t>
            </a:r>
            <a:r>
              <a:rPr lang="en-US" sz="2000" dirty="0"/>
              <a:t> de </a:t>
            </a:r>
            <a:r>
              <a:rPr lang="en-US" sz="2000" dirty="0" err="1"/>
              <a:t>mais</a:t>
            </a:r>
            <a:r>
              <a:rPr lang="en-US" sz="2000" dirty="0"/>
              <a:t> de um </a:t>
            </a:r>
            <a:r>
              <a:rPr lang="en-US" sz="2000" dirty="0" err="1"/>
              <a:t>índice</a:t>
            </a:r>
            <a:r>
              <a:rPr lang="en-US" sz="2000" dirty="0"/>
              <a:t> para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manipuladas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São</a:t>
            </a:r>
            <a:r>
              <a:rPr lang="en-US" sz="2000" dirty="0"/>
              <a:t> </a:t>
            </a:r>
            <a:r>
              <a:rPr lang="en-US" sz="2000" dirty="0" err="1"/>
              <a:t>parecidas</a:t>
            </a:r>
            <a:r>
              <a:rPr lang="en-US" sz="2000" dirty="0"/>
              <a:t> com </a:t>
            </a:r>
            <a:r>
              <a:rPr lang="en-US" sz="2000" dirty="0" err="1"/>
              <a:t>vetores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Semelhanças</a:t>
            </a:r>
            <a:r>
              <a:rPr lang="en-US" sz="2800" dirty="0"/>
              <a:t>: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 de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matriz</a:t>
            </a:r>
            <a:r>
              <a:rPr lang="en-US" sz="2800" dirty="0"/>
              <a:t> </a:t>
            </a:r>
            <a:r>
              <a:rPr lang="en-US" sz="2800" dirty="0" err="1"/>
              <a:t>são</a:t>
            </a:r>
            <a:r>
              <a:rPr lang="en-US" sz="2800" dirty="0"/>
              <a:t> </a:t>
            </a:r>
            <a:r>
              <a:rPr lang="en-US" sz="2800" dirty="0" err="1"/>
              <a:t>referenciados</a:t>
            </a:r>
            <a:r>
              <a:rPr lang="en-US" sz="2800" dirty="0"/>
              <a:t> por um </a:t>
            </a:r>
            <a:r>
              <a:rPr lang="en-US" sz="2800" dirty="0" err="1"/>
              <a:t>mesmo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Diferença</a:t>
            </a:r>
            <a:r>
              <a:rPr lang="en-US" sz="2800" dirty="0"/>
              <a:t>: </a:t>
            </a:r>
            <a:r>
              <a:rPr lang="en-US" sz="2800" dirty="0" err="1"/>
              <a:t>possuem</a:t>
            </a:r>
            <a:r>
              <a:rPr lang="en-US" sz="2800" dirty="0"/>
              <a:t> </a:t>
            </a:r>
            <a:r>
              <a:rPr lang="en-US" sz="2800" dirty="0" err="1"/>
              <a:t>dois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índices</a:t>
            </a: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Bidimensionais</a:t>
            </a:r>
            <a:r>
              <a:rPr lang="en-US" sz="2800" dirty="0"/>
              <a:t>: um </a:t>
            </a:r>
            <a:r>
              <a:rPr lang="en-US" sz="2800" dirty="0" err="1"/>
              <a:t>índice</a:t>
            </a:r>
            <a:r>
              <a:rPr lang="en-US" sz="2800" dirty="0"/>
              <a:t> para </a:t>
            </a:r>
            <a:r>
              <a:rPr lang="en-US" sz="2800" dirty="0" err="1"/>
              <a:t>linhas</a:t>
            </a:r>
            <a:r>
              <a:rPr lang="en-US" sz="2800" dirty="0"/>
              <a:t> e outro </a:t>
            </a:r>
            <a:r>
              <a:rPr lang="en-US" sz="2800" dirty="0" err="1"/>
              <a:t>índice</a:t>
            </a:r>
            <a:r>
              <a:rPr lang="en-US" sz="2800" dirty="0"/>
              <a:t> para </a:t>
            </a:r>
            <a:r>
              <a:rPr lang="en-US" sz="2800" dirty="0" err="1"/>
              <a:t>colunas</a:t>
            </a: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Multidimensionais</a:t>
            </a:r>
            <a:r>
              <a:rPr lang="en-US" sz="2800" dirty="0"/>
              <a:t>: </a:t>
            </a:r>
            <a:r>
              <a:rPr lang="en-US" sz="2800" dirty="0" err="1"/>
              <a:t>podem</a:t>
            </a:r>
            <a:r>
              <a:rPr lang="en-US" sz="2800" dirty="0"/>
              <a:t> </a:t>
            </a:r>
            <a:r>
              <a:rPr lang="en-US" sz="2800" dirty="0" err="1"/>
              <a:t>possuir</a:t>
            </a:r>
            <a:r>
              <a:rPr lang="en-US" sz="2800" dirty="0"/>
              <a:t> 2,3,...N </a:t>
            </a:r>
            <a:r>
              <a:rPr lang="en-US" sz="2800" dirty="0" err="1"/>
              <a:t>índices</a:t>
            </a:r>
            <a:r>
              <a:rPr lang="en-US" sz="2800" dirty="0"/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Matrizes</a:t>
            </a:r>
          </a:p>
        </p:txBody>
      </p:sp>
    </p:spTree>
    <p:extLst>
      <p:ext uri="{BB962C8B-B14F-4D97-AF65-F5344CB8AC3E}">
        <p14:creationId xmlns:p14="http://schemas.microsoft.com/office/powerpoint/2010/main" val="27776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Definição</a:t>
            </a:r>
            <a:r>
              <a:rPr lang="en-US" sz="2000" dirty="0"/>
              <a:t> </a:t>
            </a:r>
            <a:r>
              <a:rPr lang="en-US" sz="2000" dirty="0" err="1"/>
              <a:t>matemática</a:t>
            </a:r>
            <a:r>
              <a:rPr lang="en-US" sz="2000" dirty="0"/>
              <a:t>: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b="1" dirty="0" err="1"/>
              <a:t>matriz</a:t>
            </a:r>
            <a:r>
              <a:rPr lang="en-US" sz="2000" b="1" dirty="0"/>
              <a:t> </a:t>
            </a:r>
            <a:r>
              <a:rPr lang="en-US" sz="2000" dirty="0"/>
              <a:t>é um </a:t>
            </a:r>
            <a:r>
              <a:rPr lang="en-US" sz="2000" b="1" dirty="0" err="1"/>
              <a:t>arranjo</a:t>
            </a:r>
            <a:r>
              <a:rPr lang="en-US" sz="2000" b="1" dirty="0"/>
              <a:t> tabular </a:t>
            </a:r>
            <a:r>
              <a:rPr lang="en-US" sz="2000" dirty="0"/>
              <a:t>de </a:t>
            </a:r>
            <a:r>
              <a:rPr lang="en-US" sz="2000" b="1" dirty="0">
                <a:solidFill>
                  <a:schemeClr val="accent5"/>
                </a:solidFill>
              </a:rPr>
              <a:t>M</a:t>
            </a:r>
            <a:r>
              <a:rPr lang="en-US" sz="2000" b="1" dirty="0"/>
              <a:t>×</a:t>
            </a:r>
            <a:r>
              <a:rPr lang="en-US" sz="2000" b="1" dirty="0">
                <a:solidFill>
                  <a:schemeClr val="accent6"/>
                </a:solidFill>
              </a:rPr>
              <a:t>N</a:t>
            </a:r>
            <a:r>
              <a:rPr lang="en-US" sz="2000" b="1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,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M</a:t>
            </a:r>
            <a:r>
              <a:rPr lang="en-US" sz="2000" b="1" dirty="0"/>
              <a:t> </a:t>
            </a:r>
            <a:r>
              <a:rPr lang="en-US" sz="2000" dirty="0"/>
              <a:t>é o </a:t>
            </a:r>
            <a:r>
              <a:rPr lang="en-US" sz="2000" dirty="0" err="1"/>
              <a:t>número</a:t>
            </a:r>
            <a:r>
              <a:rPr lang="en-US" sz="2000" dirty="0"/>
              <a:t> de </a:t>
            </a:r>
            <a:r>
              <a:rPr lang="en-US" sz="2000" b="1" dirty="0" err="1">
                <a:solidFill>
                  <a:schemeClr val="accent5"/>
                </a:solidFill>
              </a:rPr>
              <a:t>linhas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>
                <a:solidFill>
                  <a:schemeClr val="accent6"/>
                </a:solidFill>
              </a:rPr>
              <a:t>N</a:t>
            </a:r>
            <a:r>
              <a:rPr lang="en-US" sz="2000" b="1" dirty="0"/>
              <a:t> </a:t>
            </a:r>
            <a:r>
              <a:rPr lang="en-US" sz="2000" dirty="0"/>
              <a:t>é o </a:t>
            </a:r>
            <a:r>
              <a:rPr lang="en-US" sz="2000" dirty="0" err="1"/>
              <a:t>número</a:t>
            </a:r>
            <a:r>
              <a:rPr lang="en-US" sz="2000" dirty="0"/>
              <a:t> de </a:t>
            </a:r>
            <a:r>
              <a:rPr lang="en-US" sz="2000" b="1" dirty="0" err="1">
                <a:solidFill>
                  <a:schemeClr val="accent6"/>
                </a:solidFill>
              </a:rPr>
              <a:t>colunas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matriz</a:t>
            </a:r>
            <a:r>
              <a:rPr lang="en-US" sz="2000" dirty="0"/>
              <a:t> </a:t>
            </a:r>
            <a:r>
              <a:rPr lang="en-US" sz="2000" dirty="0" err="1"/>
              <a:t>são</a:t>
            </a:r>
            <a:r>
              <a:rPr lang="en-US" sz="2000" dirty="0"/>
              <a:t> </a:t>
            </a:r>
            <a:r>
              <a:rPr lang="en-US" sz="2000" dirty="0" err="1"/>
              <a:t>acessados</a:t>
            </a:r>
            <a:r>
              <a:rPr lang="en-US" sz="2000" dirty="0"/>
              <a:t> por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índices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chemeClr val="accent5"/>
                </a:solidFill>
              </a:rPr>
              <a:t>i</a:t>
            </a:r>
            <a:r>
              <a:rPr lang="en-US" sz="2800" b="1" i="1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 err="1"/>
              <a:t>geralmente</a:t>
            </a:r>
            <a:r>
              <a:rPr lang="en-US" sz="2800" dirty="0"/>
              <a:t> </a:t>
            </a:r>
            <a:r>
              <a:rPr lang="en-US" sz="2800" dirty="0" err="1"/>
              <a:t>associado</a:t>
            </a:r>
            <a:r>
              <a:rPr lang="en-US" sz="2800" dirty="0"/>
              <a:t> </a:t>
            </a:r>
            <a:r>
              <a:rPr lang="en-US" sz="2800" dirty="0" err="1"/>
              <a:t>às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5"/>
                </a:solidFill>
              </a:rPr>
              <a:t>linhas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6"/>
                </a:solidFill>
              </a:rPr>
              <a:t>j</a:t>
            </a:r>
            <a:r>
              <a:rPr lang="en-US" sz="2800" b="1" i="1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geralmente</a:t>
            </a:r>
            <a:r>
              <a:rPr lang="en-US" sz="2800" dirty="0"/>
              <a:t> </a:t>
            </a:r>
            <a:r>
              <a:rPr lang="en-US" sz="2800" dirty="0" err="1"/>
              <a:t>associado</a:t>
            </a:r>
            <a:r>
              <a:rPr lang="en-US" sz="2800" dirty="0"/>
              <a:t> </a:t>
            </a:r>
            <a:r>
              <a:rPr lang="en-US" sz="2800" dirty="0" err="1"/>
              <a:t>às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6"/>
                </a:solidFill>
              </a:rPr>
              <a:t>colunas</a:t>
            </a:r>
            <a:r>
              <a:rPr lang="en-US" sz="2800" dirty="0"/>
              <a:t> </a:t>
            </a:r>
          </a:p>
          <a:p>
            <a:endParaRPr lang="en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R" sz="2000" dirty="0"/>
              <a:t>Sintaxe de declaração de uma matriz</a:t>
            </a:r>
          </a:p>
          <a:p>
            <a:r>
              <a:rPr lang="en-US" sz="2000" dirty="0"/>
              <a:t>      &lt;</a:t>
            </a:r>
            <a:r>
              <a:rPr lang="en-US" sz="2000" dirty="0" err="1"/>
              <a:t>nome_m</a:t>
            </a:r>
            <a:r>
              <a:rPr lang="en-US" sz="2000" dirty="0"/>
              <a:t>&gt;: </a:t>
            </a:r>
            <a:r>
              <a:rPr lang="en-US" sz="2000" b="1" dirty="0" err="1"/>
              <a:t>Vetor</a:t>
            </a:r>
            <a:r>
              <a:rPr lang="en-US" sz="2000" dirty="0"/>
              <a:t>[&lt;d1&gt;, &lt;d2&gt;, ..., &lt;</a:t>
            </a:r>
            <a:r>
              <a:rPr lang="en-US" sz="2000" dirty="0" err="1"/>
              <a:t>dN</a:t>
            </a:r>
            <a:r>
              <a:rPr lang="en-US" sz="2000" dirty="0"/>
              <a:t>&gt;] de &lt;</a:t>
            </a:r>
            <a:r>
              <a:rPr lang="en-US" sz="2000" dirty="0" err="1"/>
              <a:t>tipo</a:t>
            </a:r>
            <a:r>
              <a:rPr lang="en-US" sz="2000" dirty="0"/>
              <a:t>&gt;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Matrizes</a:t>
            </a:r>
          </a:p>
        </p:txBody>
      </p:sp>
    </p:spTree>
    <p:extLst>
      <p:ext uri="{BB962C8B-B14F-4D97-AF65-F5344CB8AC3E}">
        <p14:creationId xmlns:p14="http://schemas.microsoft.com/office/powerpoint/2010/main" val="57194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000" dirty="0" err="1"/>
              <a:t>Exemplo</a:t>
            </a:r>
            <a:r>
              <a:rPr lang="en-US" sz="2000" dirty="0"/>
              <a:t> de </a:t>
            </a:r>
            <a:r>
              <a:rPr lang="en-US" sz="2000" dirty="0" err="1"/>
              <a:t>criação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matriz</a:t>
            </a:r>
            <a:r>
              <a:rPr lang="en-US" sz="2000" dirty="0"/>
              <a:t> bidimensional: 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de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Matrizes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8CA43-B494-2C40-9673-8F3CA805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41" y="2777522"/>
            <a:ext cx="4931924" cy="22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000" dirty="0" err="1"/>
              <a:t>Sintaxe</a:t>
            </a:r>
            <a:r>
              <a:rPr lang="en-US" sz="2000" dirty="0"/>
              <a:t> de </a:t>
            </a:r>
            <a:r>
              <a:rPr lang="en-US" sz="2000" dirty="0" err="1"/>
              <a:t>acesso</a:t>
            </a:r>
            <a:r>
              <a:rPr lang="en-US" sz="2000" dirty="0"/>
              <a:t> a um </a:t>
            </a:r>
            <a:r>
              <a:rPr lang="en-US" sz="2000" dirty="0" err="1"/>
              <a:t>elemento</a:t>
            </a:r>
            <a:r>
              <a:rPr lang="en-US" sz="2000" dirty="0"/>
              <a:t> da </a:t>
            </a:r>
            <a:r>
              <a:rPr lang="en-US" sz="2000" dirty="0" err="1"/>
              <a:t>matriz</a:t>
            </a:r>
            <a:r>
              <a:rPr lang="en-US" sz="2000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nome_da_matriz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&gt;[&lt;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..., &lt;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&gt;] </a:t>
            </a:r>
          </a:p>
          <a:p>
            <a:endParaRPr lang="en-BR" sz="2000" dirty="0"/>
          </a:p>
          <a:p>
            <a:r>
              <a:rPr lang="en-BR" sz="2000" dirty="0"/>
              <a:t>Exemplo de acesso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Matrizes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69B9F-F66F-6946-8DCC-954B79A2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96" y="3517979"/>
            <a:ext cx="4795736" cy="21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/>
          </a:bodyPr>
          <a:lstStyle/>
          <a:p>
            <a:r>
              <a:rPr lang="en-US" sz="2000" dirty="0" err="1"/>
              <a:t>Desenvolver</a:t>
            </a:r>
            <a:r>
              <a:rPr lang="en-US" sz="2000" dirty="0"/>
              <a:t> um </a:t>
            </a:r>
            <a:r>
              <a:rPr lang="en-US" sz="2000" dirty="0" err="1"/>
              <a:t>algoritmo</a:t>
            </a:r>
            <a:r>
              <a:rPr lang="en-US" sz="2000" dirty="0"/>
              <a:t> que realize a soma dos </a:t>
            </a:r>
            <a:r>
              <a:rPr lang="en-US" sz="2000" dirty="0" err="1"/>
              <a:t>elementos</a:t>
            </a:r>
            <a:r>
              <a:rPr lang="en-US" sz="2000" dirty="0"/>
              <a:t> da </a:t>
            </a:r>
            <a:r>
              <a:rPr lang="en-US" sz="2000" dirty="0" err="1"/>
              <a:t>seguinte</a:t>
            </a:r>
            <a:r>
              <a:rPr lang="en-US" sz="2000" dirty="0"/>
              <a:t> </a:t>
            </a:r>
            <a:r>
              <a:rPr lang="en-US" sz="2000" dirty="0" err="1"/>
              <a:t>matriz</a:t>
            </a:r>
            <a:r>
              <a:rPr lang="en-US" sz="2000" dirty="0"/>
              <a:t>. </a:t>
            </a:r>
            <a:r>
              <a:rPr lang="en-US" sz="2000" dirty="0" err="1"/>
              <a:t>Considere</a:t>
            </a:r>
            <a:r>
              <a:rPr lang="en-US" sz="2000" dirty="0"/>
              <a:t> que a </a:t>
            </a:r>
            <a:r>
              <a:rPr lang="en-US" sz="2000" dirty="0" err="1"/>
              <a:t>matriz</a:t>
            </a:r>
            <a:r>
              <a:rPr lang="en-US" sz="2000" dirty="0"/>
              <a:t> já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preenchida</a:t>
            </a:r>
            <a:r>
              <a:rPr lang="en-US" sz="2000" dirty="0"/>
              <a:t> com </a:t>
            </a:r>
            <a:r>
              <a:rPr lang="en-US" sz="2000" dirty="0" err="1"/>
              <a:t>valores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já </a:t>
            </a:r>
            <a:r>
              <a:rPr lang="en-US" sz="2000" dirty="0" err="1"/>
              <a:t>esta</a:t>
            </a:r>
            <a:r>
              <a:rPr lang="en-US" sz="2000" dirty="0"/>
              <a:t>́ </a:t>
            </a:r>
            <a:r>
              <a:rPr lang="en-US" sz="2000" dirty="0" err="1"/>
              <a:t>armazenada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memória</a:t>
            </a:r>
            <a:r>
              <a:rPr lang="en-US" sz="2000" dirty="0"/>
              <a:t>, da </a:t>
            </a:r>
            <a:r>
              <a:rPr lang="en-US" sz="2000" dirty="0" err="1"/>
              <a:t>seguinte</a:t>
            </a:r>
            <a:r>
              <a:rPr lang="en-US" sz="2000" dirty="0"/>
              <a:t> forma: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A4FB6-4654-714E-BF37-358E6315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335987"/>
            <a:ext cx="33782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437</Words>
  <Application>Microsoft Macintosh PowerPoint</Application>
  <PresentationFormat>Widescreen</PresentationFormat>
  <Paragraphs>65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Demi</vt:lpstr>
      <vt:lpstr>Franklin Gothic Demi Cond</vt:lpstr>
      <vt:lpstr>Tema do Office</vt:lpstr>
      <vt:lpstr>Algoritmos e Lógica de Programação I</vt:lpstr>
      <vt:lpstr>Unidade 04 Matrizes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Rogerio Napoleao Junior</cp:lastModifiedBy>
  <cp:revision>222</cp:revision>
  <cp:lastPrinted>2021-05-21T20:29:14Z</cp:lastPrinted>
  <dcterms:created xsi:type="dcterms:W3CDTF">2020-01-23T19:05:58Z</dcterms:created>
  <dcterms:modified xsi:type="dcterms:W3CDTF">2022-04-07T16:38:42Z</dcterms:modified>
</cp:coreProperties>
</file>