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9" r:id="rId6"/>
    <p:sldId id="273" r:id="rId7"/>
    <p:sldId id="274" r:id="rId8"/>
    <p:sldId id="276" r:id="rId9"/>
    <p:sldId id="275" r:id="rId10"/>
    <p:sldId id="270" r:id="rId11"/>
    <p:sldId id="263" r:id="rId1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07/04/2022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07/04/22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16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169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4178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64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816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código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[1].valor)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código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2:”)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[2].valor)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04</a:t>
            </a:r>
            <a:br>
              <a:rPr lang="pt-BR" dirty="0"/>
            </a:br>
            <a:r>
              <a:rPr lang="pt-BR" dirty="0"/>
              <a:t>Registros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</a:t>
            </a:r>
            <a:r>
              <a:rPr lang="en-US" sz="2000" dirty="0" err="1"/>
              <a:t>primitivos</a:t>
            </a:r>
            <a:r>
              <a:rPr lang="en-US" sz="2000" dirty="0"/>
              <a:t> </a:t>
            </a:r>
            <a:r>
              <a:rPr lang="en-US" sz="2000" dirty="0" err="1"/>
              <a:t>são</a:t>
            </a:r>
            <a:r>
              <a:rPr lang="en-US" sz="2000" dirty="0"/>
              <a:t> </a:t>
            </a:r>
            <a:r>
              <a:rPr lang="en-US" sz="2000" dirty="0" err="1"/>
              <a:t>eficientes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situações</a:t>
            </a:r>
            <a:r>
              <a:rPr lang="en-US" sz="20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Será que </a:t>
            </a:r>
            <a:r>
              <a:rPr lang="en-US" sz="2800" dirty="0" err="1"/>
              <a:t>não</a:t>
            </a:r>
            <a:r>
              <a:rPr lang="en-US" sz="2800" dirty="0"/>
              <a:t> </a:t>
            </a:r>
            <a:r>
              <a:rPr lang="en-US" sz="2800" dirty="0" err="1"/>
              <a:t>existe</a:t>
            </a:r>
            <a:r>
              <a:rPr lang="en-US" sz="2800" dirty="0"/>
              <a:t> </a:t>
            </a:r>
            <a:r>
              <a:rPr lang="en-US" sz="2800" dirty="0" err="1"/>
              <a:t>algum</a:t>
            </a:r>
            <a:r>
              <a:rPr lang="en-US" sz="2800" dirty="0"/>
              <a:t> </a:t>
            </a:r>
            <a:r>
              <a:rPr lang="en-US" sz="2800" dirty="0" err="1"/>
              <a:t>caso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que é </a:t>
            </a:r>
            <a:r>
              <a:rPr lang="en-US" sz="2800" dirty="0" err="1"/>
              <a:t>preciso</a:t>
            </a:r>
            <a:r>
              <a:rPr lang="en-US" sz="2800" dirty="0"/>
              <a:t> </a:t>
            </a:r>
            <a:r>
              <a:rPr lang="en-US" sz="2800" dirty="0" err="1"/>
              <a:t>criar</a:t>
            </a:r>
            <a:r>
              <a:rPr lang="en-US" sz="2800" dirty="0"/>
              <a:t> um novo </a:t>
            </a:r>
            <a:r>
              <a:rPr lang="en-US" sz="2800" dirty="0" err="1"/>
              <a:t>tipo</a:t>
            </a:r>
            <a:r>
              <a:rPr lang="en-US" sz="2800" dirty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Imagine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aplicação</a:t>
            </a:r>
            <a:r>
              <a:rPr lang="en-US" sz="2000" dirty="0"/>
              <a:t> de </a:t>
            </a:r>
            <a:r>
              <a:rPr lang="en-US" sz="2000" dirty="0" err="1"/>
              <a:t>controle</a:t>
            </a:r>
            <a:r>
              <a:rPr lang="en-US" sz="2000" dirty="0"/>
              <a:t> de estoque de </a:t>
            </a:r>
            <a:r>
              <a:rPr lang="en-US" sz="2000" dirty="0" err="1"/>
              <a:t>produtos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É </a:t>
            </a:r>
            <a:r>
              <a:rPr lang="en-US" sz="2800" dirty="0" err="1"/>
              <a:t>preciso</a:t>
            </a:r>
            <a:r>
              <a:rPr lang="en-US" sz="2800" dirty="0"/>
              <a:t> </a:t>
            </a:r>
            <a:r>
              <a:rPr lang="en-US" sz="2800" dirty="0" err="1"/>
              <a:t>armazenar</a:t>
            </a:r>
            <a:r>
              <a:rPr lang="en-US" sz="2800" dirty="0"/>
              <a:t> </a:t>
            </a:r>
            <a:r>
              <a:rPr lang="en-US" sz="2800" dirty="0" err="1"/>
              <a:t>várias</a:t>
            </a:r>
            <a:r>
              <a:rPr lang="en-US" sz="2800" dirty="0"/>
              <a:t> </a:t>
            </a:r>
            <a:r>
              <a:rPr lang="en-US" sz="2800" dirty="0" err="1"/>
              <a:t>informações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Código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do </a:t>
            </a:r>
            <a:r>
              <a:rPr lang="en-US" sz="2800" dirty="0" err="1"/>
              <a:t>produto</a:t>
            </a:r>
            <a:r>
              <a:rPr lang="en-US" sz="2800" dirty="0"/>
              <a:t>, </a:t>
            </a:r>
            <a:r>
              <a:rPr lang="en-US" sz="2800" dirty="0" err="1"/>
              <a:t>quantidade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estoque, valor de </a:t>
            </a:r>
            <a:r>
              <a:rPr lang="en-US" sz="2800" dirty="0" err="1"/>
              <a:t>compra</a:t>
            </a:r>
            <a:r>
              <a:rPr lang="en-US" sz="2800" dirty="0"/>
              <a:t>, valor de </a:t>
            </a:r>
            <a:r>
              <a:rPr lang="en-US" sz="2800" dirty="0" err="1"/>
              <a:t>venda</a:t>
            </a:r>
            <a:r>
              <a:rPr lang="en-US" sz="2800" dirty="0"/>
              <a:t>, </a:t>
            </a:r>
            <a:r>
              <a:rPr lang="en-US" sz="2800" dirty="0" err="1"/>
              <a:t>lucro</a:t>
            </a:r>
            <a:r>
              <a:rPr lang="en-US" sz="2800" dirty="0"/>
              <a:t>, </a:t>
            </a:r>
            <a:r>
              <a:rPr lang="en-US" sz="2800" dirty="0" err="1"/>
              <a:t>observações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o </a:t>
            </a:r>
            <a:r>
              <a:rPr lang="en-US" sz="2800" dirty="0" err="1"/>
              <a:t>produto</a:t>
            </a:r>
            <a:r>
              <a:rPr lang="en-US" sz="2800" dirty="0"/>
              <a:t>, etc.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/>
              <a:t>Estruturas</a:t>
            </a:r>
            <a:r>
              <a:rPr lang="en-US" sz="1800" b="1" dirty="0"/>
              <a:t> de Dados </a:t>
            </a:r>
            <a:r>
              <a:rPr lang="en-US" sz="1800" b="1" dirty="0" err="1"/>
              <a:t>Heterogêneas</a:t>
            </a:r>
            <a:endParaRPr lang="en-US" sz="1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Também</a:t>
            </a:r>
            <a:r>
              <a:rPr lang="en-US" sz="2400" dirty="0"/>
              <a:t> </a:t>
            </a:r>
            <a:r>
              <a:rPr lang="en-US" sz="2400" dirty="0" err="1"/>
              <a:t>conhecidas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 err="1"/>
              <a:t>registros</a:t>
            </a:r>
            <a:r>
              <a:rPr lang="en-US" sz="2400" dirty="0"/>
              <a:t>, </a:t>
            </a:r>
            <a:r>
              <a:rPr lang="en-US" sz="2400" dirty="0" err="1"/>
              <a:t>tipos</a:t>
            </a:r>
            <a:r>
              <a:rPr lang="en-US" sz="2400" dirty="0"/>
              <a:t> de dados </a:t>
            </a:r>
            <a:r>
              <a:rPr lang="en-US" sz="2400" dirty="0" err="1"/>
              <a:t>compostos</a:t>
            </a:r>
            <a:r>
              <a:rPr lang="en-US" sz="2400" dirty="0"/>
              <a:t>, </a:t>
            </a:r>
            <a:r>
              <a:rPr lang="en-US" sz="2400" i="1" dirty="0"/>
              <a:t>structs </a:t>
            </a:r>
            <a:r>
              <a:rPr lang="en-US" sz="2400" dirty="0"/>
              <a:t>(C).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/>
              <a:t>Exemplo</a:t>
            </a:r>
            <a:r>
              <a:rPr lang="en-US" sz="1800" dirty="0"/>
              <a:t>: </a:t>
            </a:r>
            <a:r>
              <a:rPr lang="en-US" sz="1800" dirty="0" err="1"/>
              <a:t>Controle</a:t>
            </a:r>
            <a:r>
              <a:rPr lang="en-US" sz="1800" dirty="0"/>
              <a:t> de estoque (</a:t>
            </a:r>
            <a:r>
              <a:rPr lang="en-US" sz="1800" dirty="0" err="1"/>
              <a:t>Produto</a:t>
            </a:r>
            <a:r>
              <a:rPr lang="en-US" sz="18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Código</a:t>
            </a:r>
            <a:r>
              <a:rPr lang="en-US" sz="2400" dirty="0"/>
              <a:t>: </a:t>
            </a:r>
            <a:r>
              <a:rPr lang="en-US" sz="2400" dirty="0" err="1"/>
              <a:t>número</a:t>
            </a:r>
            <a:r>
              <a:rPr lang="en-US" sz="2400" dirty="0"/>
              <a:t> </a:t>
            </a:r>
            <a:r>
              <a:rPr lang="en-US" sz="2400" dirty="0" err="1"/>
              <a:t>inteiro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Nome do </a:t>
            </a:r>
            <a:r>
              <a:rPr lang="en-US" sz="2400" dirty="0" err="1"/>
              <a:t>produto</a:t>
            </a:r>
            <a:r>
              <a:rPr lang="en-US" sz="2400" dirty="0"/>
              <a:t>: </a:t>
            </a:r>
            <a:r>
              <a:rPr lang="en-US" sz="2400" dirty="0" err="1"/>
              <a:t>texto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Quantidade</a:t>
            </a:r>
            <a:r>
              <a:rPr lang="en-US" sz="2400" dirty="0"/>
              <a:t> </a:t>
            </a:r>
            <a:r>
              <a:rPr lang="en-US" sz="2400" dirty="0" err="1"/>
              <a:t>estocada</a:t>
            </a:r>
            <a:r>
              <a:rPr lang="en-US" sz="2400" dirty="0"/>
              <a:t>: </a:t>
            </a:r>
            <a:r>
              <a:rPr lang="en-US" sz="2400" dirty="0" err="1"/>
              <a:t>número</a:t>
            </a:r>
            <a:r>
              <a:rPr lang="en-US" sz="2400" dirty="0"/>
              <a:t> real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Valor da </a:t>
            </a:r>
            <a:r>
              <a:rPr lang="en-US" sz="2400" dirty="0" err="1"/>
              <a:t>compra</a:t>
            </a:r>
            <a:r>
              <a:rPr lang="en-US" sz="2400" dirty="0"/>
              <a:t>: </a:t>
            </a:r>
            <a:r>
              <a:rPr lang="en-US" sz="2400" dirty="0" err="1"/>
              <a:t>número</a:t>
            </a:r>
            <a:r>
              <a:rPr lang="en-US" sz="2400" dirty="0"/>
              <a:t> real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Valor de </a:t>
            </a:r>
            <a:r>
              <a:rPr lang="en-US" sz="2400" dirty="0" err="1"/>
              <a:t>venda</a:t>
            </a:r>
            <a:r>
              <a:rPr lang="en-US" sz="2400" dirty="0"/>
              <a:t>: </a:t>
            </a:r>
            <a:r>
              <a:rPr lang="en-US" sz="2400" dirty="0" err="1"/>
              <a:t>número</a:t>
            </a:r>
            <a:r>
              <a:rPr lang="en-US" sz="2400" dirty="0"/>
              <a:t> real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Lucro</a:t>
            </a:r>
            <a:r>
              <a:rPr lang="en-US" sz="2400" dirty="0"/>
              <a:t>: </a:t>
            </a:r>
            <a:r>
              <a:rPr lang="en-US" sz="2400" dirty="0" err="1"/>
              <a:t>número</a:t>
            </a:r>
            <a:r>
              <a:rPr lang="en-US" sz="2400" dirty="0"/>
              <a:t>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Observações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: 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Sintaxe</a:t>
            </a:r>
            <a:r>
              <a:rPr lang="en-US" sz="2000" b="1" dirty="0"/>
              <a:t> de </a:t>
            </a:r>
            <a:r>
              <a:rPr lang="en-US" sz="2000" b="1" dirty="0" err="1"/>
              <a:t>definição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pseudocódigo</a:t>
            </a:r>
            <a:r>
              <a:rPr lang="en-US" sz="2000" b="1" dirty="0"/>
              <a:t>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Tipo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err="1"/>
              <a:t>Identificador</a:t>
            </a:r>
            <a:r>
              <a:rPr lang="en-US" sz="2000" dirty="0"/>
              <a:t>: </a:t>
            </a:r>
            <a:r>
              <a:rPr lang="en-US" sz="2000" dirty="0" err="1"/>
              <a:t>nome</a:t>
            </a:r>
            <a:r>
              <a:rPr lang="en-US" sz="2000" dirty="0"/>
              <a:t> do novo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</a:p>
          <a:p>
            <a:r>
              <a:rPr lang="en-US" sz="2000" dirty="0"/>
              <a:t>• Campos: </a:t>
            </a:r>
            <a:r>
              <a:rPr lang="en-US" sz="2000" dirty="0" err="1"/>
              <a:t>relação</a:t>
            </a:r>
            <a:r>
              <a:rPr lang="en-US" sz="2000" dirty="0"/>
              <a:t> dos </a:t>
            </a:r>
            <a:r>
              <a:rPr lang="en-US" sz="2000" dirty="0" err="1"/>
              <a:t>campos</a:t>
            </a:r>
            <a:r>
              <a:rPr lang="en-US" sz="2000" dirty="0"/>
              <a:t> que </a:t>
            </a:r>
            <a:r>
              <a:rPr lang="en-US" sz="2000" dirty="0" err="1"/>
              <a:t>compõem</a:t>
            </a:r>
            <a:r>
              <a:rPr lang="en-US" sz="2000" dirty="0"/>
              <a:t> o novo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Considerando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aplicação</a:t>
            </a:r>
            <a:r>
              <a:rPr lang="en-US" sz="2000" dirty="0"/>
              <a:t> de </a:t>
            </a:r>
            <a:r>
              <a:rPr lang="en-US" sz="2000" dirty="0" err="1"/>
              <a:t>controle</a:t>
            </a:r>
            <a:r>
              <a:rPr lang="en-US" sz="2000" dirty="0"/>
              <a:t> de estoque, </a:t>
            </a:r>
            <a:r>
              <a:rPr lang="en-US" sz="2000" dirty="0" err="1"/>
              <a:t>crie</a:t>
            </a:r>
            <a:r>
              <a:rPr lang="en-US" sz="2000" dirty="0"/>
              <a:t> um </a:t>
            </a:r>
            <a:r>
              <a:rPr lang="en-US" sz="2000" dirty="0" err="1"/>
              <a:t>algoritmo</a:t>
            </a:r>
            <a:r>
              <a:rPr lang="en-US" sz="2000" dirty="0"/>
              <a:t> para que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possível</a:t>
            </a:r>
            <a:r>
              <a:rPr lang="en-US" sz="2000" dirty="0"/>
              <a:t> </a:t>
            </a:r>
            <a:r>
              <a:rPr lang="en-US" sz="2000" dirty="0" err="1"/>
              <a:t>armazenar</a:t>
            </a:r>
            <a:r>
              <a:rPr lang="en-US" sz="2000" dirty="0"/>
              <a:t> as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informações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um </a:t>
            </a:r>
            <a:r>
              <a:rPr lang="en-US" sz="2000" dirty="0" err="1"/>
              <a:t>produto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Código</a:t>
            </a:r>
            <a:r>
              <a:rPr lang="en-US" sz="2800" dirty="0"/>
              <a:t> do </a:t>
            </a:r>
            <a:r>
              <a:rPr lang="en-US" sz="2800" dirty="0" err="1"/>
              <a:t>produto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Nome do </a:t>
            </a:r>
            <a:r>
              <a:rPr lang="en-US" sz="2800" dirty="0" err="1"/>
              <a:t>produto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Quantidade</a:t>
            </a:r>
            <a:r>
              <a:rPr lang="en-US" sz="2800" dirty="0"/>
              <a:t> do </a:t>
            </a:r>
            <a:r>
              <a:rPr lang="en-US" sz="2800" dirty="0" err="1"/>
              <a:t>produto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estoque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Valor </a:t>
            </a:r>
            <a:r>
              <a:rPr lang="en-US" sz="2800" dirty="0" err="1"/>
              <a:t>unitário</a:t>
            </a:r>
            <a:r>
              <a:rPr lang="en-US" sz="2800" dirty="0"/>
              <a:t> do </a:t>
            </a:r>
            <a:r>
              <a:rPr lang="en-US" sz="2800" dirty="0" err="1"/>
              <a:t>produto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7194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Tipo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[1..50] de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valor: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p1: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R" sz="2000" dirty="0"/>
              <a:t>	…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7467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b="1" dirty="0"/>
              <a:t>...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p1: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código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Leia(p1.codigo)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valor:”)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Leia(p1.valor)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3641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Como </a:t>
            </a:r>
            <a:r>
              <a:rPr lang="en-US" i="1" dirty="0" err="1"/>
              <a:t>criar</a:t>
            </a:r>
            <a:r>
              <a:rPr lang="en-US" i="1" dirty="0"/>
              <a:t> </a:t>
            </a:r>
            <a:r>
              <a:rPr lang="en-US" i="1" dirty="0" err="1"/>
              <a:t>uma</a:t>
            </a:r>
            <a:r>
              <a:rPr lang="en-US" i="1" dirty="0"/>
              <a:t> </a:t>
            </a:r>
            <a:r>
              <a:rPr lang="en-US" i="1" dirty="0" err="1"/>
              <a:t>lista</a:t>
            </a:r>
            <a:r>
              <a:rPr lang="en-US" i="1" dirty="0"/>
              <a:t> de </a:t>
            </a:r>
            <a:r>
              <a:rPr lang="en-US" i="1" dirty="0" err="1"/>
              <a:t>produtos</a:t>
            </a:r>
            <a:r>
              <a:rPr lang="en-US" dirty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Registros</a:t>
            </a:r>
            <a:r>
              <a:rPr lang="en-US" b="1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b="1" dirty="0" err="1"/>
              <a:t>combinados</a:t>
            </a:r>
            <a:r>
              <a:rPr lang="en-US" b="1" dirty="0"/>
              <a:t> </a:t>
            </a:r>
            <a:r>
              <a:rPr lang="en-US" dirty="0"/>
              <a:t>com </a:t>
            </a:r>
            <a:r>
              <a:rPr lang="en-US" b="1" dirty="0" err="1"/>
              <a:t>vetores</a:t>
            </a:r>
            <a:r>
              <a:rPr lang="en-US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Declara</a:t>
            </a:r>
            <a:r>
              <a:rPr lang="en-US" dirty="0"/>
              <a:t>-se um novo </a:t>
            </a:r>
            <a:r>
              <a:rPr lang="en-US" dirty="0" err="1"/>
              <a:t>registro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Cria</a:t>
            </a:r>
            <a:r>
              <a:rPr lang="en-US" dirty="0"/>
              <a:t>-se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(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variável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) </a:t>
            </a:r>
          </a:p>
          <a:p>
            <a:endParaRPr lang="en-BR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[1..10]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Registros e Vetores</a:t>
            </a:r>
          </a:p>
        </p:txBody>
      </p:sp>
    </p:spTree>
    <p:extLst>
      <p:ext uri="{BB962C8B-B14F-4D97-AF65-F5344CB8AC3E}">
        <p14:creationId xmlns:p14="http://schemas.microsoft.com/office/powerpoint/2010/main" val="9148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498</Words>
  <Application>Microsoft Macintosh PowerPoint</Application>
  <PresentationFormat>Widescreen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04 Registros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223</cp:revision>
  <cp:lastPrinted>2021-05-21T20:29:14Z</cp:lastPrinted>
  <dcterms:created xsi:type="dcterms:W3CDTF">2020-01-23T19:05:58Z</dcterms:created>
  <dcterms:modified xsi:type="dcterms:W3CDTF">2022-04-07T16:54:04Z</dcterms:modified>
</cp:coreProperties>
</file>